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50838"/>
            <a:ext cx="3514725" cy="18589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3075"/>
            <a:ext cx="4191000" cy="5027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05174"/>
            <a:ext cx="3806825" cy="1362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55575" y="2999601"/>
            <a:ext cx="19360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Goals of Computer Network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20281" y="27801"/>
            <a:ext cx="2103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</a:t>
            </a:r>
            <a:r>
              <a:rPr lang="en-US" sz="1200" dirty="0" smtClean="0"/>
              <a:t>Computer networking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80330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8448</cp:revision>
  <dcterms:created xsi:type="dcterms:W3CDTF">2006-08-16T00:00:00Z</dcterms:created>
  <dcterms:modified xsi:type="dcterms:W3CDTF">2018-07-24T04:02:53Z</dcterms:modified>
</cp:coreProperties>
</file>