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20281" y="27801"/>
            <a:ext cx="21034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</a:t>
            </a:r>
            <a:r>
              <a:rPr lang="en-US" sz="1200" dirty="0"/>
              <a:t>is </a:t>
            </a:r>
            <a:r>
              <a:rPr lang="en-US" sz="1200" dirty="0" smtClean="0"/>
              <a:t>Computer networking</a:t>
            </a:r>
            <a:endParaRPr lang="en-US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76526"/>
            <a:ext cx="4791075" cy="1933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143000"/>
            <a:ext cx="4419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80331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8450</cp:revision>
  <dcterms:created xsi:type="dcterms:W3CDTF">2006-08-16T00:00:00Z</dcterms:created>
  <dcterms:modified xsi:type="dcterms:W3CDTF">2018-07-24T04:04:05Z</dcterms:modified>
</cp:coreProperties>
</file>