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7801"/>
            <a:ext cx="18748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Socket Programming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1800" y="465137"/>
            <a:ext cx="8407400" cy="225107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Java </a:t>
            </a:r>
            <a:r>
              <a:rPr lang="en-US" sz="1000" dirty="0"/>
              <a:t>Socket programming is used for communication between the applications running on different JRE</a:t>
            </a:r>
            <a:r>
              <a:rPr lang="en-US" sz="1000" dirty="0" smtClean="0"/>
              <a:t>.</a:t>
            </a:r>
            <a:br>
              <a:rPr lang="en-US" sz="1000" dirty="0" smtClean="0"/>
            </a:b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Java </a:t>
            </a:r>
            <a:r>
              <a:rPr lang="en-US" sz="1000" dirty="0"/>
              <a:t>Socket programming can be connection-oriented or connection-less</a:t>
            </a:r>
            <a:r>
              <a:rPr lang="en-US" sz="1000" dirty="0" smtClean="0"/>
              <a:t>.</a:t>
            </a:r>
            <a:br>
              <a:rPr lang="en-US" sz="1000" dirty="0" smtClean="0"/>
            </a:b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Socket </a:t>
            </a:r>
            <a:r>
              <a:rPr lang="en-US" sz="1000" dirty="0"/>
              <a:t>and ServerSocket classes are used for connection-oriented socket </a:t>
            </a:r>
            <a:r>
              <a:rPr lang="en-US" sz="1000" dirty="0" smtClean="0"/>
              <a:t>programming.</a:t>
            </a:r>
            <a:br>
              <a:rPr lang="en-US" sz="1000" dirty="0" smtClean="0"/>
            </a:b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DatagramSocket </a:t>
            </a:r>
            <a:r>
              <a:rPr lang="en-US" sz="1000" dirty="0"/>
              <a:t>and DatagramPacket classes are used for connection-less socket programming</a:t>
            </a:r>
            <a:r>
              <a:rPr lang="en-US" sz="1000" dirty="0" smtClean="0"/>
              <a:t>.</a:t>
            </a:r>
            <a:br>
              <a:rPr lang="en-US" sz="1000" dirty="0" smtClean="0"/>
            </a:b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The </a:t>
            </a:r>
            <a:r>
              <a:rPr lang="en-US" sz="1000" dirty="0"/>
              <a:t>client in socket programming must know two information</a:t>
            </a:r>
            <a:r>
              <a:rPr lang="en-US" sz="1000" dirty="0" smtClean="0"/>
              <a:t>:</a:t>
            </a:r>
            <a:br>
              <a:rPr lang="en-US" sz="1000" dirty="0" smtClean="0"/>
            </a:br>
            <a:endParaRPr lang="en-US" sz="1000" dirty="0"/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000" dirty="0"/>
              <a:t>IP Address of Server, and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000" dirty="0"/>
              <a:t>Port number</a:t>
            </a:r>
            <a:r>
              <a:rPr lang="en-US" sz="1000" dirty="0" smtClean="0"/>
              <a:t>.</a:t>
            </a: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826293"/>
            <a:ext cx="6273800" cy="2050508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80334</TotalTime>
  <Words>19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8453</cp:revision>
  <dcterms:created xsi:type="dcterms:W3CDTF">2006-08-16T00:00:00Z</dcterms:created>
  <dcterms:modified xsi:type="dcterms:W3CDTF">2018-07-25T13:46:27Z</dcterms:modified>
</cp:coreProperties>
</file>