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3" r:id="rId3"/>
    <p:sldId id="43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net/ServerSocke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index.html?java/net/Socke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7801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Socket </a:t>
            </a:r>
            <a:r>
              <a:rPr lang="en-US" sz="1200" dirty="0" smtClean="0"/>
              <a:t>Programming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2533650" cy="2057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155575" y="1219200"/>
            <a:ext cx="8836025" cy="609600"/>
          </a:xfrm>
          <a:prstGeom prst="wedgeRoundRectCallout">
            <a:avLst>
              <a:gd name="adj1" fmla="val -8173"/>
              <a:gd name="adj2" fmla="val 141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class implements server sockets. A server socket waits for requests to come in over the network. It performs some operation based on that request, and then possibly returns a result to the requester.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2200"/>
            <a:ext cx="2190750" cy="2095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7801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Socket </a:t>
            </a:r>
            <a:r>
              <a:rPr lang="en-US" sz="1200" dirty="0" smtClean="0"/>
              <a:t>Programming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07975" y="1219200"/>
            <a:ext cx="8378825" cy="609600"/>
          </a:xfrm>
          <a:prstGeom prst="wedgeRoundRectCallout">
            <a:avLst>
              <a:gd name="adj1" fmla="val -8173"/>
              <a:gd name="adj2" fmla="val 141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This </a:t>
            </a:r>
            <a:r>
              <a:rPr lang="en-US" sz="1200" dirty="0"/>
              <a:t>class implements client sockets (also called just "sockets"). A socket is an endpoint for communication between two machines.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55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7801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Socket </a:t>
            </a:r>
            <a:r>
              <a:rPr lang="en-US" sz="1200" dirty="0" smtClean="0"/>
              <a:t>Programming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375" y="2191435"/>
            <a:ext cx="77692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docs.oracle.com/javase/8/docs/api/index.html?java/net/ServerSocket.html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docs.oracle.com/javase/8/docs/api/index.html?java/net/Socket.html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71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80368</TotalTime>
  <Words>82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8462</cp:revision>
  <dcterms:created xsi:type="dcterms:W3CDTF">2006-08-16T00:00:00Z</dcterms:created>
  <dcterms:modified xsi:type="dcterms:W3CDTF">2018-07-27T10:37:21Z</dcterms:modified>
</cp:coreProperties>
</file>