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Array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/>
              <a:t>Arrays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98560" y="914400"/>
            <a:ext cx="7259639" cy="1363662"/>
          </a:xfrm>
          <a:prstGeom prst="wedgeRoundRectCallout">
            <a:avLst>
              <a:gd name="adj1" fmla="val -12704"/>
              <a:gd name="adj2" fmla="val 830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Arrays</a:t>
            </a:r>
            <a:r>
              <a:rPr lang="en-US" sz="1200" dirty="0" smtClean="0"/>
              <a:t> class </a:t>
            </a:r>
            <a:r>
              <a:rPr lang="en-US" sz="1200" dirty="0"/>
              <a:t>contains various methods for manipulating arrays (such as sorting and searching). This class also contains a static factory that allows arrays to be viewed as lists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methods in this class all throw a </a:t>
            </a:r>
            <a:r>
              <a:rPr lang="en-US" sz="1200" dirty="0"/>
              <a:t>NullPointerException</a:t>
            </a:r>
            <a:r>
              <a:rPr lang="en-US" sz="1200" dirty="0"/>
              <a:t>, if the specified array reference is </a:t>
            </a:r>
            <a:r>
              <a:rPr lang="en-US" sz="1200" dirty="0" smtClean="0"/>
              <a:t>null</a:t>
            </a:r>
            <a:r>
              <a:rPr lang="en-US" sz="1200" dirty="0"/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743200"/>
            <a:ext cx="1685925" cy="1057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docs.oracle.com/javase/8/docs/api/index.html?java/util/Arrays.html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81520</TotalTime>
  <Words>46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8453</cp:revision>
  <dcterms:created xsi:type="dcterms:W3CDTF">2006-08-16T00:00:00Z</dcterms:created>
  <dcterms:modified xsi:type="dcterms:W3CDTF">2018-03-12T10:24:38Z</dcterms:modified>
</cp:coreProperties>
</file>