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EnumMa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667000"/>
            <a:ext cx="4362450" cy="1762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EnumMap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98450" y="990600"/>
            <a:ext cx="8607425" cy="1371600"/>
          </a:xfrm>
          <a:prstGeom prst="wedgeRoundRectCallout">
            <a:avLst>
              <a:gd name="adj1" fmla="val -14439"/>
              <a:gd name="adj2" fmla="val 6958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java.util.EnumMap</a:t>
            </a:r>
            <a:r>
              <a:rPr lang="en-US" sz="1200" dirty="0"/>
              <a:t> class is a specialized Map implementation for use with </a:t>
            </a:r>
            <a:r>
              <a:rPr lang="en-US" sz="1200" dirty="0"/>
              <a:t>enum</a:t>
            </a:r>
            <a:r>
              <a:rPr lang="en-US" sz="1200" dirty="0"/>
              <a:t> keys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of the keys in an </a:t>
            </a:r>
            <a:r>
              <a:rPr lang="en-US" sz="1200" dirty="0"/>
              <a:t>enum</a:t>
            </a:r>
            <a:r>
              <a:rPr lang="en-US" sz="1200" dirty="0"/>
              <a:t> map must come from a single </a:t>
            </a:r>
            <a:r>
              <a:rPr lang="en-US" sz="1200" dirty="0"/>
              <a:t>enum</a:t>
            </a:r>
            <a:r>
              <a:rPr lang="en-US" sz="1200" dirty="0"/>
              <a:t> type that is specified, explicitly or implicitly, when the map is created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Enum</a:t>
            </a:r>
            <a:r>
              <a:rPr lang="en-US" sz="1200" dirty="0"/>
              <a:t> maps are maintained in the natural order of their keys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EnumMap is not </a:t>
            </a:r>
            <a:r>
              <a:rPr lang="en-US" sz="1200" dirty="0"/>
              <a:t>synchronized.If</a:t>
            </a:r>
            <a:r>
              <a:rPr lang="en-US" sz="1200" dirty="0"/>
              <a:t> multiple threads access an </a:t>
            </a:r>
            <a:r>
              <a:rPr lang="en-US" sz="1200" dirty="0"/>
              <a:t>enum</a:t>
            </a:r>
            <a:r>
              <a:rPr lang="en-US" sz="1200" dirty="0"/>
              <a:t> map concurrently, and at least one of the threads modifies the map, it should be synchronized externally.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EnumSet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191435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docs.oracle.com/javase/8/docs/api/index.html?java/util/EnumMap.html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17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80308</TotalTime>
  <Words>8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8426</cp:revision>
  <dcterms:created xsi:type="dcterms:W3CDTF">2006-08-16T00:00:00Z</dcterms:created>
  <dcterms:modified xsi:type="dcterms:W3CDTF">2018-06-07T12:58:39Z</dcterms:modified>
</cp:coreProperties>
</file>