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978148" y="27801"/>
            <a:ext cx="327025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Internationalizing </a:t>
            </a:r>
            <a:r>
              <a:rPr lang="en-US" sz="1200" dirty="0" smtClean="0"/>
              <a:t>Currency</a:t>
            </a:r>
            <a:r>
              <a:rPr lang="en-US" sz="1200" dirty="0" smtClean="0"/>
              <a:t>(I18N </a:t>
            </a:r>
            <a:r>
              <a:rPr lang="en-US" sz="1200" dirty="0"/>
              <a:t>with </a:t>
            </a:r>
            <a:r>
              <a:rPr lang="en-US" sz="1200" dirty="0" smtClean="0"/>
              <a:t>Currency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Picture 6" descr="Image result for Fra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124199"/>
            <a:ext cx="2514600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136341" y="2421137"/>
            <a:ext cx="1348318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Language = French</a:t>
            </a:r>
          </a:p>
          <a:p>
            <a:endParaRPr lang="en-US" sz="1200" dirty="0"/>
          </a:p>
          <a:p>
            <a:r>
              <a:rPr lang="en-US" sz="1200" dirty="0" smtClean="0"/>
              <a:t>     </a:t>
            </a:r>
            <a:r>
              <a:rPr lang="en-US" sz="1200" dirty="0"/>
              <a:t>2 000,91 €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202282" y="2346459"/>
            <a:ext cx="1363194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Language </a:t>
            </a:r>
            <a:r>
              <a:rPr lang="en-US" sz="1200" dirty="0"/>
              <a:t>= </a:t>
            </a:r>
            <a:r>
              <a:rPr lang="en-US" sz="1200" dirty="0" smtClean="0"/>
              <a:t>English</a:t>
            </a:r>
            <a:endParaRPr lang="en-US" sz="1200" dirty="0" smtClean="0"/>
          </a:p>
          <a:p>
            <a:endParaRPr lang="en-US" sz="1200" dirty="0"/>
          </a:p>
          <a:p>
            <a:pPr algn="ctr"/>
            <a:r>
              <a:rPr lang="en-US" sz="1200" dirty="0"/>
              <a:t>£2,000.91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162028" y="2421136"/>
            <a:ext cx="1363194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Language </a:t>
            </a:r>
            <a:r>
              <a:rPr lang="en-US" sz="1200" dirty="0"/>
              <a:t>= </a:t>
            </a:r>
            <a:r>
              <a:rPr lang="en-US" sz="1200" dirty="0" smtClean="0"/>
              <a:t>English</a:t>
            </a:r>
          </a:p>
          <a:p>
            <a:endParaRPr lang="en-US" sz="1200" dirty="0"/>
          </a:p>
          <a:p>
            <a:pPr algn="ctr"/>
            <a:r>
              <a:rPr lang="en-US" sz="1200" dirty="0" smtClean="0"/>
              <a:t>   </a:t>
            </a:r>
            <a:r>
              <a:rPr lang="en-US" sz="1200" dirty="0"/>
              <a:t>$2,000.91</a:t>
            </a:r>
            <a:endParaRPr lang="en-US" sz="1200" dirty="0"/>
          </a:p>
        </p:txBody>
      </p:sp>
      <p:pic>
        <p:nvPicPr>
          <p:cNvPr id="13" name="Picture 8" descr="Image result for US ma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25" y="3067468"/>
            <a:ext cx="2971800" cy="180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e 5"/>
          <p:cNvSpPr/>
          <p:nvPr/>
        </p:nvSpPr>
        <p:spPr>
          <a:xfrm rot="16200000">
            <a:off x="4666487" y="-932690"/>
            <a:ext cx="344423" cy="61722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228600" y="465138"/>
            <a:ext cx="8686799" cy="1135062"/>
          </a:xfrm>
          <a:prstGeom prst="wedgeRoundRectCallout">
            <a:avLst>
              <a:gd name="adj1" fmla="val 2852"/>
              <a:gd name="adj2" fmla="val 8756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The currency differs from one country to another so we need to internationalize the currency</a:t>
            </a:r>
            <a:r>
              <a:rPr lang="en-US" sz="10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The </a:t>
            </a:r>
            <a:r>
              <a:rPr lang="en-US" sz="1000" b="1" dirty="0"/>
              <a:t>NumberFormat</a:t>
            </a:r>
            <a:r>
              <a:rPr lang="en-US" sz="1000" dirty="0"/>
              <a:t> class provides methods to format the currency according to the locale. </a:t>
            </a:r>
            <a:endParaRPr lang="en-US" sz="10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94581"/>
            <a:ext cx="447833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Image result for uk map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815" y="3107099"/>
            <a:ext cx="2509010" cy="178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80288</TotalTime>
  <Words>39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8412</cp:revision>
  <dcterms:created xsi:type="dcterms:W3CDTF">2006-08-16T00:00:00Z</dcterms:created>
  <dcterms:modified xsi:type="dcterms:W3CDTF">2018-02-20T13:42:04Z</dcterms:modified>
</cp:coreProperties>
</file>