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667001" y="27801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</a:t>
            </a:r>
            <a:r>
              <a:rPr lang="en-US" sz="1200" dirty="0" smtClean="0"/>
              <a:t>DateTime </a:t>
            </a:r>
            <a:r>
              <a:rPr lang="en-US" sz="1200" dirty="0"/>
              <a:t>(I18N with </a:t>
            </a:r>
            <a:r>
              <a:rPr lang="en-US" sz="1200" dirty="0" smtClean="0"/>
              <a:t>DateTime)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36341" y="2421137"/>
            <a:ext cx="158004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= French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19 </a:t>
            </a:r>
            <a:r>
              <a:rPr lang="en-US" sz="1200" dirty="0" err="1"/>
              <a:t>févr</a:t>
            </a:r>
            <a:r>
              <a:rPr lang="en-US" sz="1200" dirty="0"/>
              <a:t>. 2018 18:58:40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02282" y="2436078"/>
            <a:ext cx="162897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Chinese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      </a:t>
            </a:r>
            <a:r>
              <a:rPr lang="en-US" sz="1200" dirty="0"/>
              <a:t>2018-2-19 18:58:40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16448" y="2421135"/>
            <a:ext cx="185435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   </a:t>
            </a:r>
            <a:r>
              <a:rPr lang="en-US" sz="1200" dirty="0"/>
              <a:t>Feb 19, 2018 6:58:40 PM</a:t>
            </a:r>
            <a:endParaRPr lang="en-US" sz="1200" dirty="0"/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609600"/>
            <a:ext cx="8686799" cy="990600"/>
          </a:xfrm>
          <a:prstGeom prst="wedgeRoundRectCallout">
            <a:avLst>
              <a:gd name="adj1" fmla="val 2194"/>
              <a:gd name="adj2" fmla="val 984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format of the </a:t>
            </a:r>
            <a:r>
              <a:rPr lang="en-US" sz="1200" dirty="0" smtClean="0"/>
              <a:t>date and time </a:t>
            </a:r>
            <a:r>
              <a:rPr lang="en-US" sz="1200" dirty="0"/>
              <a:t>differ from one region to another that is why we internationalize the </a:t>
            </a:r>
            <a:r>
              <a:rPr lang="en-US" sz="1200" dirty="0" smtClean="0"/>
              <a:t>date and time.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We can internationalize the </a:t>
            </a:r>
            <a:r>
              <a:rPr lang="en-US" sz="1200" dirty="0" smtClean="0"/>
              <a:t>date and time </a:t>
            </a:r>
            <a:r>
              <a:rPr lang="en-US" sz="1200" dirty="0"/>
              <a:t>by using the </a:t>
            </a:r>
            <a:r>
              <a:rPr lang="en-US" sz="1200" i="1" dirty="0" smtClean="0">
                <a:solidFill>
                  <a:srgbClr val="FF0000"/>
                </a:solidFill>
              </a:rPr>
              <a:t>getDateTimeInstance</a:t>
            </a:r>
            <a:r>
              <a:rPr lang="en-US" sz="1200" dirty="0" smtClean="0">
                <a:solidFill>
                  <a:srgbClr val="FF0000"/>
                </a:solidFill>
              </a:rPr>
              <a:t>()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method of the 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 class. It receives the locale object as a parameter and returns the instance of the DateFormat class.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80288</TotalTime>
  <Words>65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8408</cp:revision>
  <dcterms:created xsi:type="dcterms:W3CDTF">2006-08-16T00:00:00Z</dcterms:created>
  <dcterms:modified xsi:type="dcterms:W3CDTF">2018-02-19T13:36:34Z</dcterms:modified>
</cp:coreProperties>
</file>