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4" descr="Image result for chi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4" y="3124200"/>
            <a:ext cx="2466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Fr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199"/>
            <a:ext cx="2514600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52206" y="2421137"/>
            <a:ext cx="134831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= French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10 000,909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08722" y="2436078"/>
            <a:ext cx="141609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Chinese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      </a:t>
            </a:r>
            <a:r>
              <a:rPr lang="en-US" sz="1200" dirty="0"/>
              <a:t>10,000.909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162028" y="2421135"/>
            <a:ext cx="136319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Language </a:t>
            </a:r>
            <a:r>
              <a:rPr lang="en-US" sz="1200" dirty="0"/>
              <a:t>= </a:t>
            </a:r>
            <a:r>
              <a:rPr lang="en-US" sz="1200" dirty="0" smtClean="0"/>
              <a:t>English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10,000.909</a:t>
            </a:r>
            <a:endParaRPr lang="en-US" sz="1200" dirty="0"/>
          </a:p>
        </p:txBody>
      </p:sp>
      <p:pic>
        <p:nvPicPr>
          <p:cNvPr id="13" name="Picture 8" descr="Image result for US ma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5" y="3067468"/>
            <a:ext cx="2971800" cy="18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4666487" y="-932690"/>
            <a:ext cx="344423" cy="617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609600"/>
            <a:ext cx="8686799" cy="990600"/>
          </a:xfrm>
          <a:prstGeom prst="wedgeRoundRectCallout">
            <a:avLst>
              <a:gd name="adj1" fmla="val 2194"/>
              <a:gd name="adj2" fmla="val 984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representation of the numbers differ from one locale to another. Internationalizing the numbers is good approach for the application that displays the </a:t>
            </a:r>
            <a:r>
              <a:rPr lang="en-US" sz="1200" dirty="0" smtClean="0"/>
              <a:t>information's </a:t>
            </a:r>
            <a:r>
              <a:rPr lang="en-US" sz="1200" dirty="0"/>
              <a:t>according to the locales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NumberFormat</a:t>
            </a:r>
            <a:r>
              <a:rPr lang="en-US" sz="1200" dirty="0"/>
              <a:t> class is used to format the number according to the specific locale.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819399" y="27801"/>
            <a:ext cx="3200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/>
              <a:t>Number </a:t>
            </a:r>
            <a:r>
              <a:rPr lang="en-US" sz="1200" dirty="0" smtClean="0"/>
              <a:t>(</a:t>
            </a:r>
            <a:r>
              <a:rPr lang="en-US" sz="1200" dirty="0"/>
              <a:t>I18N with </a:t>
            </a:r>
            <a:r>
              <a:rPr lang="en-US" sz="1200" dirty="0" smtClean="0"/>
              <a:t>Number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399" y="27801"/>
            <a:ext cx="3200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Internationalizing </a:t>
            </a:r>
            <a:r>
              <a:rPr lang="en-US" sz="1200" dirty="0"/>
              <a:t>Number </a:t>
            </a:r>
            <a:r>
              <a:rPr lang="en-US" sz="1200" dirty="0" smtClean="0"/>
              <a:t>(</a:t>
            </a:r>
            <a:r>
              <a:rPr lang="en-US" sz="1200" dirty="0"/>
              <a:t>I18N with </a:t>
            </a:r>
            <a:r>
              <a:rPr lang="en-US" sz="1200" dirty="0" smtClean="0"/>
              <a:t>Number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752600"/>
            <a:ext cx="8507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590800"/>
            <a:ext cx="82407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762000"/>
            <a:ext cx="5791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chemeClr val="bg1"/>
                </a:solidFill>
              </a:rPr>
              <a:t>NumberFormat</a:t>
            </a:r>
            <a:r>
              <a:rPr lang="en-US" sz="1200" dirty="0"/>
              <a:t> class is used to format the number according to the specific locale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the instance of the </a:t>
            </a:r>
            <a:r>
              <a:rPr lang="en-US" sz="1200" b="1" dirty="0"/>
              <a:t>NumberFormat</a:t>
            </a:r>
            <a:r>
              <a:rPr lang="en-US" sz="1200" dirty="0"/>
              <a:t> class, we need to </a:t>
            </a:r>
            <a:r>
              <a:rPr lang="en-US" sz="1200" dirty="0" smtClean="0"/>
              <a:t>call the below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88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80309</TotalTime>
  <Words>50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8420</cp:revision>
  <dcterms:created xsi:type="dcterms:W3CDTF">2006-08-16T00:00:00Z</dcterms:created>
  <dcterms:modified xsi:type="dcterms:W3CDTF">2018-02-20T09:17:44Z</dcterms:modified>
</cp:coreProperties>
</file>