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978147" y="27801"/>
            <a:ext cx="27368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Internationalizing </a:t>
            </a:r>
            <a:r>
              <a:rPr lang="en-US" sz="1200" dirty="0" smtClean="0"/>
              <a:t>Time</a:t>
            </a:r>
            <a:r>
              <a:rPr lang="en-US" sz="1200" dirty="0" smtClean="0"/>
              <a:t> </a:t>
            </a:r>
            <a:r>
              <a:rPr lang="en-US" sz="1200" dirty="0"/>
              <a:t>(I18N with </a:t>
            </a:r>
            <a:r>
              <a:rPr lang="en-US" sz="1200" dirty="0" smtClean="0"/>
              <a:t>Time)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4" descr="Image result for chi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4" y="3124200"/>
            <a:ext cx="2466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Fr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199"/>
            <a:ext cx="2514600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36341" y="2421137"/>
            <a:ext cx="134831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= French</a:t>
            </a:r>
          </a:p>
          <a:p>
            <a:endParaRPr lang="en-US" sz="1200" dirty="0"/>
          </a:p>
          <a:p>
            <a:r>
              <a:rPr lang="en-US" sz="1200" dirty="0" smtClean="0"/>
              <a:t>    </a:t>
            </a:r>
            <a:r>
              <a:rPr lang="en-US" sz="1200" dirty="0" smtClean="0"/>
              <a:t>   </a:t>
            </a:r>
            <a:r>
              <a:rPr lang="en-US" sz="1200" dirty="0" smtClean="0"/>
              <a:t>18:30:04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4202282" y="2436078"/>
            <a:ext cx="1416093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Chinese</a:t>
            </a:r>
          </a:p>
          <a:p>
            <a:endParaRPr lang="en-US" sz="1200" dirty="0"/>
          </a:p>
          <a:p>
            <a:r>
              <a:rPr lang="en-US" sz="1200" dirty="0" smtClean="0"/>
              <a:t>      </a:t>
            </a:r>
            <a:r>
              <a:rPr lang="en-US" sz="1200" dirty="0"/>
              <a:t>18:30:04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162028" y="2421136"/>
            <a:ext cx="136319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English</a:t>
            </a:r>
          </a:p>
          <a:p>
            <a:endParaRPr lang="en-US" sz="1200" dirty="0"/>
          </a:p>
          <a:p>
            <a:r>
              <a:rPr lang="en-US" sz="1200" dirty="0" smtClean="0"/>
              <a:t>   </a:t>
            </a:r>
            <a:r>
              <a:rPr lang="en-US" sz="1200" dirty="0"/>
              <a:t>6:30:04 PM</a:t>
            </a:r>
            <a:endParaRPr lang="en-US" sz="1200" dirty="0"/>
          </a:p>
        </p:txBody>
      </p:sp>
      <p:pic>
        <p:nvPicPr>
          <p:cNvPr id="13" name="Picture 8" descr="Image result for US ma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5" y="3067468"/>
            <a:ext cx="2971800" cy="18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6200000">
            <a:off x="4666487" y="-932690"/>
            <a:ext cx="344423" cy="61722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609600"/>
            <a:ext cx="8686799" cy="990600"/>
          </a:xfrm>
          <a:prstGeom prst="wedgeRoundRectCallout">
            <a:avLst>
              <a:gd name="adj1" fmla="val 2194"/>
              <a:gd name="adj2" fmla="val 984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display format of the time differs from one region to another, so we need to internationalize the time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For </a:t>
            </a:r>
            <a:r>
              <a:rPr lang="en-US" sz="1200" dirty="0"/>
              <a:t>internationalizing the time, the </a:t>
            </a:r>
            <a:r>
              <a:rPr lang="en-US" sz="1200" dirty="0">
                <a:solidFill>
                  <a:srgbClr val="FF0000"/>
                </a:solidFill>
              </a:rPr>
              <a:t>DateFormat</a:t>
            </a:r>
            <a:r>
              <a:rPr lang="en-US" sz="1200" dirty="0"/>
              <a:t> class provides some useful </a:t>
            </a:r>
            <a:r>
              <a:rPr lang="en-US" sz="1200" dirty="0" smtClean="0"/>
              <a:t>methods.The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getTimeInstance</a:t>
            </a:r>
            <a:r>
              <a:rPr lang="en-US" sz="1200" dirty="0">
                <a:solidFill>
                  <a:srgbClr val="FF0000"/>
                </a:solidFill>
              </a:rPr>
              <a:t>() </a:t>
            </a:r>
            <a:r>
              <a:rPr lang="en-US" sz="1200" dirty="0"/>
              <a:t>method of the </a:t>
            </a:r>
            <a:r>
              <a:rPr lang="en-US" sz="1200" dirty="0"/>
              <a:t>DateFormat</a:t>
            </a:r>
            <a:r>
              <a:rPr lang="en-US" sz="1200" dirty="0"/>
              <a:t> class returns the instance of the </a:t>
            </a:r>
            <a:r>
              <a:rPr lang="en-US" sz="1200" dirty="0"/>
              <a:t>DateFormat</a:t>
            </a:r>
            <a:r>
              <a:rPr lang="en-US" sz="1200" dirty="0"/>
              <a:t> class for the specified style and locale.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80300</TotalTime>
  <Words>45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8410</cp:revision>
  <dcterms:created xsi:type="dcterms:W3CDTF">2006-08-16T00:00:00Z</dcterms:created>
  <dcterms:modified xsi:type="dcterms:W3CDTF">2018-02-19T13:20:43Z</dcterms:modified>
</cp:coreProperties>
</file>