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ListResourceBund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47" y="2362200"/>
            <a:ext cx="3114675" cy="1743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7801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ListResourceBundle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60375" y="1066800"/>
            <a:ext cx="7388226" cy="692149"/>
          </a:xfrm>
          <a:prstGeom prst="wedgeRoundRectCallout">
            <a:avLst>
              <a:gd name="adj1" fmla="val -3687"/>
              <a:gd name="adj2" fmla="val 13771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ListResourceBundle</a:t>
            </a:r>
            <a:r>
              <a:rPr lang="en-US" sz="1200" dirty="0"/>
              <a:t> is an abstract </a:t>
            </a:r>
            <a:r>
              <a:rPr lang="en-US" sz="1200" dirty="0">
                <a:solidFill>
                  <a:srgbClr val="FF0000"/>
                </a:solidFill>
              </a:rPr>
              <a:t>subclass</a:t>
            </a:r>
            <a:r>
              <a:rPr lang="en-US" sz="1200" dirty="0"/>
              <a:t> of </a:t>
            </a:r>
            <a:r>
              <a:rPr lang="en-US" sz="1200" dirty="0">
                <a:solidFill>
                  <a:srgbClr val="FF0000"/>
                </a:solidFill>
              </a:rPr>
              <a:t>ResourceBundle</a:t>
            </a:r>
            <a:r>
              <a:rPr lang="en-US" sz="1200" dirty="0"/>
              <a:t> that manages resources for a locale in a convenient and easy to use list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9144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docs.oracle.com/javase/8/docs/api/index.html?java/util/ListResourceBundle.html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3962400" y="9951"/>
            <a:ext cx="91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TimerTask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12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80273</TotalTime>
  <Words>8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8396</cp:revision>
  <dcterms:created xsi:type="dcterms:W3CDTF">2006-08-16T00:00:00Z</dcterms:created>
  <dcterms:modified xsi:type="dcterms:W3CDTF">2018-02-08T09:40:55Z</dcterms:modified>
</cp:coreProperties>
</file>