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7801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Internationalization </a:t>
            </a:r>
            <a:r>
              <a:rPr lang="en-US" sz="1200" dirty="0"/>
              <a:t>and </a:t>
            </a:r>
            <a:r>
              <a:rPr lang="en-US" sz="1200" dirty="0" smtClean="0"/>
              <a:t>Localization </a:t>
            </a:r>
            <a:r>
              <a:rPr lang="en-US" sz="1200" dirty="0" smtClean="0"/>
              <a:t>in </a:t>
            </a:r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86600" y="2776569"/>
            <a:ext cx="134831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192757" y="2790469"/>
            <a:ext cx="14160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Chinese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2028" y="2694801"/>
            <a:ext cx="136319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  <a:endParaRPr lang="en-US" sz="1200" dirty="0"/>
          </a:p>
        </p:txBody>
      </p:sp>
      <p:pic>
        <p:nvPicPr>
          <p:cNvPr id="1032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548164" y="-1104900"/>
            <a:ext cx="304800" cy="70866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60374" y="465138"/>
            <a:ext cx="7974543" cy="1516062"/>
          </a:xfrm>
          <a:prstGeom prst="wedgeRoundRectCallout">
            <a:avLst>
              <a:gd name="adj1" fmla="val 3294"/>
              <a:gd name="adj2" fmla="val 806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Internationalization</a:t>
            </a:r>
            <a:r>
              <a:rPr lang="en-US" sz="1200" dirty="0" smtClean="0"/>
              <a:t> </a:t>
            </a:r>
            <a:r>
              <a:rPr lang="en-US" sz="1200" dirty="0"/>
              <a:t>is a mechanism to create such an application that can be adapted to different languages and regions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Internationalization</a:t>
            </a:r>
            <a:r>
              <a:rPr lang="en-US" sz="1200" dirty="0"/>
              <a:t> is one of the powerful concept of java if you are developing an application and want to display messages, currencies, date, time etc. according to the specific region or language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Localization</a:t>
            </a:r>
            <a:r>
              <a:rPr lang="en-US" sz="1200" dirty="0"/>
              <a:t> is the mechanism to create such an application that can be adapted to a specific language and region by adding locale-specific text and component.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0850" y="1438275"/>
            <a:ext cx="2435225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Messages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Dates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Times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Numbers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Currencies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Measurements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Phone Numbers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Postal Addresses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Labels on GUI components etc.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5175" y="885825"/>
            <a:ext cx="194373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informations that differ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one region to another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124201" y="2005310"/>
            <a:ext cx="57912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Internationalization</a:t>
            </a:r>
            <a:r>
              <a:rPr lang="en-US" sz="1200" dirty="0"/>
              <a:t> is also abbreviated as I18N because there are total 18 characters between the </a:t>
            </a:r>
            <a:r>
              <a:rPr lang="en-US" sz="1200" dirty="0" smtClean="0"/>
              <a:t>first </a:t>
            </a:r>
            <a:r>
              <a:rPr lang="en-US" sz="1200" dirty="0"/>
              <a:t>letter 'I' and the last letter 'N'.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71800" y="27801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Internationalization </a:t>
            </a:r>
            <a:r>
              <a:rPr lang="en-US" sz="1200" dirty="0"/>
              <a:t>and </a:t>
            </a:r>
            <a:r>
              <a:rPr lang="en-US" sz="1200" dirty="0" smtClean="0"/>
              <a:t>Localization </a:t>
            </a:r>
            <a:r>
              <a:rPr lang="en-US" sz="1200" dirty="0" smtClean="0"/>
              <a:t>in </a:t>
            </a:r>
            <a:r>
              <a:rPr lang="en-US" sz="1200" dirty="0" smtClean="0"/>
              <a:t>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94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80313</TotalTime>
  <Words>66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8419</cp:revision>
  <dcterms:created xsi:type="dcterms:W3CDTF">2006-08-16T00:00:00Z</dcterms:created>
  <dcterms:modified xsi:type="dcterms:W3CDTF">2018-02-12T08:19:16Z</dcterms:modified>
</cp:coreProperties>
</file>