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2" r:id="rId2"/>
    <p:sldId id="436" r:id="rId3"/>
    <p:sldId id="437" r:id="rId4"/>
    <p:sldId id="435" r:id="rId5"/>
    <p:sldId id="434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.gov/standards/iso639-2/php/code_list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hemie.fu-berlin.de/diverse/doc/ISO_3166.html" TargetMode="External"/><Relationship Id="rId4" Type="http://schemas.openxmlformats.org/officeDocument/2006/relationships/hyperlink" Target="http://unicode.org/iso15924/iso15924-cod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0" y="1524000"/>
            <a:ext cx="6248400" cy="3200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780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Codes in Locale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533400"/>
            <a:ext cx="1952625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L</a:t>
            </a:r>
            <a:r>
              <a:rPr lang="en-US" sz="1200" dirty="0" smtClean="0"/>
              <a:t>anguage </a:t>
            </a:r>
            <a:r>
              <a:rPr lang="en-US" sz="1200" dirty="0"/>
              <a:t>code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optional </a:t>
            </a:r>
            <a:r>
              <a:rPr lang="en-US" sz="1200" dirty="0" smtClean="0"/>
              <a:t>script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Region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V</a:t>
            </a:r>
            <a:r>
              <a:rPr lang="en-US" sz="1200" dirty="0" smtClean="0"/>
              <a:t>ariant </a:t>
            </a:r>
            <a:r>
              <a:rPr lang="en-US" sz="1200" dirty="0"/>
              <a:t>codes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21821" y="237351"/>
            <a:ext cx="56618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Codes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1905000"/>
            <a:ext cx="21621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334000" y="2133600"/>
            <a:ext cx="2743200" cy="612648"/>
          </a:xfrm>
          <a:prstGeom prst="wedgeRoundRectCallout">
            <a:avLst>
              <a:gd name="adj1" fmla="val -76388"/>
              <a:gd name="adj2" fmla="val 174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language code is either two or three lowercase letters that conform to the ISO 639 standard.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844019" y="1233100"/>
            <a:ext cx="113236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Language Code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1350" y="652849"/>
            <a:ext cx="6248400" cy="224275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94" y="1262449"/>
            <a:ext cx="19335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780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Codes in Locale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689350" y="1262449"/>
            <a:ext cx="2743200" cy="742950"/>
          </a:xfrm>
          <a:prstGeom prst="wedgeRoundRectCallout">
            <a:avLst>
              <a:gd name="adj1" fmla="val -76388"/>
              <a:gd name="adj2" fmla="val 174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script code begins with an uppercase letter followed by three lowercase letters and conforms to the ISO 15924 standard.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199369" y="361949"/>
            <a:ext cx="91024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Script Code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29000"/>
            <a:ext cx="8963025" cy="100305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050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1350" y="652849"/>
            <a:ext cx="6248400" cy="224275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700472"/>
            <a:ext cx="2732674" cy="211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780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Codes in Locale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99369" y="361949"/>
            <a:ext cx="9855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Region Code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29000"/>
            <a:ext cx="8963025" cy="100305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3689350" y="1262448"/>
            <a:ext cx="2743200" cy="947351"/>
          </a:xfrm>
          <a:prstGeom prst="wedgeRoundRectCallout">
            <a:avLst>
              <a:gd name="adj1" fmla="val -67707"/>
              <a:gd name="adj2" fmla="val 174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region (country) code consists of either two or three uppercase letters that conform to the ISO 3166 standard, or three numbers that conform to the UN M.49 standard.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31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780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Codes in Locale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1143000"/>
            <a:ext cx="87630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optional </a:t>
            </a:r>
            <a:r>
              <a:rPr lang="en-US" sz="1200" dirty="0"/>
              <a:t>variant</a:t>
            </a:r>
            <a:r>
              <a:rPr lang="en-US" sz="1200" dirty="0"/>
              <a:t> code can be used to further distinguish your </a:t>
            </a:r>
            <a:r>
              <a:rPr lang="en-US" sz="1200" dirty="0"/>
              <a:t>Locale</a:t>
            </a:r>
            <a:r>
              <a:rPr lang="en-US" sz="1200" dirty="0"/>
              <a:t>. For example, the variant code can be used to indicate dialectical differences that are not covered by the region code.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954325" y="846177"/>
            <a:ext cx="10067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Variant Code</a:t>
            </a:r>
          </a:p>
        </p:txBody>
      </p:sp>
    </p:spTree>
    <p:extLst>
      <p:ext uri="{BB962C8B-B14F-4D97-AF65-F5344CB8AC3E}">
        <p14:creationId xmlns:p14="http://schemas.microsoft.com/office/powerpoint/2010/main" val="288121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228725"/>
            <a:ext cx="4011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www.loc.gov/standards/iso639-2/php/code_list.php</a:t>
            </a:r>
            <a:endParaRPr lang="en-US" sz="1200" dirty="0" smtClean="0"/>
          </a:p>
          <a:p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unicode.org/iso15924/iso15924-codes.html</a:t>
            </a:r>
            <a:endParaRPr lang="en-US" sz="1200" dirty="0" smtClean="0"/>
          </a:p>
          <a:p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www.chemie.fu-berlin.de/diverse/doc/ISO_3166.html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80378</TotalTime>
  <Words>118</Words>
  <Application>Microsoft Office PowerPoint</Application>
  <PresentationFormat>Custom</PresentationFormat>
  <Paragraphs>26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8455</cp:revision>
  <dcterms:created xsi:type="dcterms:W3CDTF">2006-08-16T00:00:00Z</dcterms:created>
  <dcterms:modified xsi:type="dcterms:W3CDTF">2018-02-16T06:54:46Z</dcterms:modified>
</cp:coreProperties>
</file>