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32" r:id="rId2"/>
    <p:sldId id="435" r:id="rId3"/>
    <p:sldId id="434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util/Local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038600" y="27801"/>
            <a:ext cx="68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Locale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762000"/>
            <a:ext cx="3844925" cy="372903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9" y="762000"/>
            <a:ext cx="3971925" cy="372903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038600" y="27801"/>
            <a:ext cx="68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Locale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862012"/>
            <a:ext cx="4721225" cy="27527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0073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914400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docs.oracle.com/javase/8/docs/api/index.html?java/util/Locale.html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962400" y="9951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TimerTask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312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80308</TotalTime>
  <Words>9</Words>
  <Application>Microsoft Office PowerPoint</Application>
  <PresentationFormat>Custom</PresentationFormat>
  <Paragraphs>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8414</cp:revision>
  <dcterms:created xsi:type="dcterms:W3CDTF">2006-08-16T00:00:00Z</dcterms:created>
  <dcterms:modified xsi:type="dcterms:W3CDTF">2018-02-15T06:55:44Z</dcterms:modified>
</cp:coreProperties>
</file>