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Loca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27801"/>
            <a:ext cx="68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Locale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1066800"/>
            <a:ext cx="7388226" cy="692149"/>
          </a:xfrm>
          <a:prstGeom prst="wedgeRoundRectCallout">
            <a:avLst>
              <a:gd name="adj1" fmla="val -3687"/>
              <a:gd name="adj2" fmla="val 1377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java.util.Locale</a:t>
            </a:r>
            <a:r>
              <a:rPr lang="en-US" sz="1200" dirty="0"/>
              <a:t> class object represents a specific geographical, political, or cultural region</a:t>
            </a:r>
            <a:r>
              <a:rPr lang="en-US" sz="1200" dirty="0" smtClean="0"/>
              <a:t>.</a:t>
            </a:r>
            <a:r>
              <a:rPr lang="en-US" sz="1200" dirty="0"/>
              <a:t> This object can be used to get the locale specific information such as country name, language, variant </a:t>
            </a:r>
            <a:r>
              <a:rPr lang="en-US" sz="1200" dirty="0" smtClean="0"/>
              <a:t>etc.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2066925" cy="1552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docs.oracle.com/javase/8/docs/api/index.html?java/util/Locale.html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80307</TotalTime>
  <Words>8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8412</cp:revision>
  <dcterms:created xsi:type="dcterms:W3CDTF">2006-08-16T00:00:00Z</dcterms:created>
  <dcterms:modified xsi:type="dcterms:W3CDTF">2018-02-13T11:02:12Z</dcterms:modified>
</cp:coreProperties>
</file>