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PropertyResourceBund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PropertyResourceBundle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1066800"/>
            <a:ext cx="7388226" cy="692149"/>
          </a:xfrm>
          <a:prstGeom prst="wedgeRoundRectCallout">
            <a:avLst>
              <a:gd name="adj1" fmla="val -3687"/>
              <a:gd name="adj2" fmla="val 1377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PropertyResourceBundle</a:t>
            </a:r>
            <a:r>
              <a:rPr lang="en-US" sz="1200" dirty="0"/>
              <a:t> is a concrete subclass of </a:t>
            </a:r>
            <a:r>
              <a:rPr lang="en-US" sz="1200" dirty="0">
                <a:solidFill>
                  <a:srgbClr val="FF0000"/>
                </a:solidFill>
              </a:rPr>
              <a:t>ResourceBundle</a:t>
            </a:r>
            <a:r>
              <a:rPr lang="en-US" sz="1200" dirty="0"/>
              <a:t> that manages resources for a locale using a set of static strings from a property </a:t>
            </a:r>
            <a:r>
              <a:rPr lang="en-US" sz="1200" dirty="0" smtClean="0"/>
              <a:t>file.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409825"/>
            <a:ext cx="3200400" cy="1238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docs.oracle.com/javase/8/docs/api/index.html?java/util/PropertyResourceBundle.html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80296</TotalTime>
  <Words>8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8403</cp:revision>
  <dcterms:created xsi:type="dcterms:W3CDTF">2006-08-16T00:00:00Z</dcterms:created>
  <dcterms:modified xsi:type="dcterms:W3CDTF">2018-02-09T09:24:51Z</dcterms:modified>
</cp:coreProperties>
</file>