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5" r:id="rId3"/>
    <p:sldId id="436" r:id="rId4"/>
    <p:sldId id="43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esourceBund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javase7locales-33480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4" y="914400"/>
            <a:ext cx="8455025" cy="1073149"/>
          </a:xfrm>
          <a:prstGeom prst="wedgeRoundRectCallout">
            <a:avLst>
              <a:gd name="adj1" fmla="val -3687"/>
              <a:gd name="adj2" fmla="val 840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 is used to internationalize the messages. In other words, we can say that it provides a mechanism to globalize the messages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java.util.ResourceBundle</a:t>
            </a:r>
            <a:r>
              <a:rPr lang="en-US" sz="1200" dirty="0"/>
              <a:t> is a library used for internationalization (multiple languages). It is able to return messages as per the default Locale configured for the system. Such a functionality is used when one develops systems to be used all over the world.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362200"/>
            <a:ext cx="3609975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85825" y="3188861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5825" y="1640662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31800" y="1191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994" y="1945462"/>
            <a:ext cx="1990353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Greeting = Hi, how are you?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25" y="3469462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Greeting = </a:t>
            </a:r>
            <a:r>
              <a:rPr lang="en-US" sz="1200" dirty="0" smtClean="0"/>
              <a:t>Salut </a:t>
            </a:r>
            <a:r>
              <a:rPr lang="en-US" sz="1200" dirty="0"/>
              <a:t>comment ca va?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3" y="1945462"/>
            <a:ext cx="6238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English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43" y="3469462"/>
            <a:ext cx="6090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French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3619500" y="1793062"/>
            <a:ext cx="266700" cy="21693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2129920"/>
            <a:ext cx="4800600" cy="1896308"/>
          </a:xfrm>
          <a:prstGeom prst="wedgeRoundRectCallout">
            <a:avLst>
              <a:gd name="adj1" fmla="val -59920"/>
              <a:gd name="adj2" fmla="val -2395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hardcoded message is not considered good in terms of programming, because it differs from one country to another. So we use the ResourceBundle class to globalize the massages.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ResourceBundle class loads these </a:t>
            </a:r>
            <a:r>
              <a:rPr lang="en-US" sz="1200" dirty="0" smtClean="0"/>
              <a:t>information's </a:t>
            </a:r>
            <a:r>
              <a:rPr lang="en-US" sz="1200" dirty="0"/>
              <a:t>from the properties file that contains the messages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Conventionally, the name of the properties file should be </a:t>
            </a:r>
            <a:r>
              <a:rPr lang="en-US" sz="1200" b="1" dirty="0">
                <a:solidFill>
                  <a:srgbClr val="FF0000"/>
                </a:solidFill>
              </a:rPr>
              <a:t>filename_languagecode_country code </a:t>
            </a:r>
            <a:r>
              <a:rPr lang="en-US" sz="1200" dirty="0"/>
              <a:t>for example </a:t>
            </a:r>
            <a:r>
              <a:rPr lang="en-US" sz="1200" b="1" dirty="0">
                <a:solidFill>
                  <a:srgbClr val="FF0000"/>
                </a:solidFill>
              </a:rPr>
              <a:t>MyMessage_en_US.properties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025" y="1318012"/>
            <a:ext cx="21416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MyMessage_en_US.properties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17364" y="2859862"/>
            <a:ext cx="20686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MyMessage_fr_FR.properties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</p:spTree>
    <p:extLst>
      <p:ext uri="{BB962C8B-B14F-4D97-AF65-F5344CB8AC3E}">
        <p14:creationId xmlns:p14="http://schemas.microsoft.com/office/powerpoint/2010/main" val="30912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533400"/>
            <a:ext cx="7421563" cy="41767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62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docs.oracle.com/javase/8/docs/api/index.html?java/util/ResourceBundle.html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www.oracle.com/technetwork/java/javase/javase7locales-334809.html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80264</TotalTime>
  <Words>91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8394</cp:revision>
  <dcterms:created xsi:type="dcterms:W3CDTF">2006-08-16T00:00:00Z</dcterms:created>
  <dcterms:modified xsi:type="dcterms:W3CDTF">2018-02-09T12:47:02Z</dcterms:modified>
</cp:coreProperties>
</file>