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752475"/>
            <a:ext cx="7752049" cy="4164715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Image result for man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12" y="3533775"/>
            <a:ext cx="1083976" cy="10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n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685800" cy="89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572000" y="1668169"/>
            <a:ext cx="0" cy="587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1894193"/>
            <a:ext cx="164128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price change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76800" y="3116388"/>
            <a:ext cx="0" cy="54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3248494"/>
            <a:ext cx="164128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price change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03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80369</TotalTime>
  <Words>10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8437</cp:revision>
  <dcterms:created xsi:type="dcterms:W3CDTF">2006-08-16T00:00:00Z</dcterms:created>
  <dcterms:modified xsi:type="dcterms:W3CDTF">2018-02-22T08:36:48Z</dcterms:modified>
</cp:coreProperties>
</file>