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ando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209800"/>
            <a:ext cx="28003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Random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198561" y="762000"/>
            <a:ext cx="6064250" cy="762000"/>
          </a:xfrm>
          <a:prstGeom prst="wedgeRoundRectCallout">
            <a:avLst>
              <a:gd name="adj1" fmla="val 3041"/>
              <a:gd name="adj2" fmla="val 1396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java.util.Random</a:t>
            </a:r>
            <a:r>
              <a:rPr lang="en-US" sz="1200" dirty="0"/>
              <a:t> class instance is used to generate a stream of pseudorandom </a:t>
            </a:r>
            <a:r>
              <a:rPr lang="en-US" sz="1200" dirty="0" smtClean="0"/>
              <a:t>numbers.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class uses a 48-bit seed, which is modified using a linear congruential formula.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Observable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docs.oracle.com/javase/8/docs/api/index.html?java/util/Random.html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6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80386</TotalTime>
  <Words>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8443</cp:revision>
  <dcterms:created xsi:type="dcterms:W3CDTF">2006-08-16T00:00:00Z</dcterms:created>
  <dcterms:modified xsi:type="dcterms:W3CDTF">2018-02-26T09:46:27Z</dcterms:modified>
</cp:coreProperties>
</file>