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C51F-67EF-430D-A929-EB676A6F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Meditation Attendance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D9D3-BB41-40D2-A19E-2A82A0E2E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39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Kabinad Melaku</a:t>
            </a:r>
          </a:p>
          <a:p>
            <a:r>
              <a:rPr lang="en-US" dirty="0" err="1"/>
              <a:t>Andualem</a:t>
            </a:r>
            <a:r>
              <a:rPr lang="en-US" dirty="0"/>
              <a:t> Hailu</a:t>
            </a:r>
          </a:p>
          <a:p>
            <a:r>
              <a:rPr lang="en-US" dirty="0" err="1"/>
              <a:t>mIChael</a:t>
            </a:r>
            <a:r>
              <a:rPr lang="en-US" dirty="0"/>
              <a:t> </a:t>
            </a:r>
            <a:r>
              <a:rPr lang="en-US" dirty="0" err="1"/>
              <a:t>Berhanu</a:t>
            </a:r>
            <a:endParaRPr lang="en-US" dirty="0"/>
          </a:p>
          <a:p>
            <a:r>
              <a:rPr lang="en-US" dirty="0" err="1"/>
              <a:t>Kassahun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8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89B8B-E736-4AF7-A9EA-BCA9B33A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Project Structure: Spring Boot monolith Thymeleaf</a:t>
            </a:r>
            <a:br>
              <a:rPr lang="en-US" sz="3400"/>
            </a:br>
            <a:endParaRPr lang="en-US" sz="3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453D76C5-80C5-4488-B457-A45A6B8AE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93976" y="647698"/>
            <a:ext cx="317041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109B0-CA8F-492B-9AE8-1AC6762F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 Case Diagram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BDADD-8245-48F0-A125-68F9AC96E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28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2FDA-C78D-49FE-84DB-7FF167DC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Domains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0E75B-9B85-4674-AAD5-8B792195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30776" y="647698"/>
            <a:ext cx="429681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473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BE34-8DBF-4E02-A58F-BCAF33B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D536-B1BB-482B-A4CC-E1E78256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attendance data ( 2 formats) </a:t>
            </a:r>
          </a:p>
          <a:p>
            <a:r>
              <a:rPr lang="en-US" dirty="0"/>
              <a:t>Faculty morning meditation report per block </a:t>
            </a:r>
          </a:p>
          <a:p>
            <a:r>
              <a:rPr lang="en-US" dirty="0"/>
              <a:t> Student view attendance info (accumulative and block) </a:t>
            </a:r>
          </a:p>
          <a:p>
            <a:r>
              <a:rPr lang="en-US" dirty="0"/>
              <a:t> Generate Attendance report by entry </a:t>
            </a:r>
          </a:p>
          <a:p>
            <a:r>
              <a:rPr lang="en-US" dirty="0"/>
              <a:t>Login/Logout </a:t>
            </a:r>
          </a:p>
          <a:p>
            <a:r>
              <a:rPr lang="en-US" dirty="0"/>
              <a:t>Authorization (method level and URL level)</a:t>
            </a:r>
          </a:p>
        </p:txBody>
      </p:sp>
    </p:spTree>
    <p:extLst>
      <p:ext uri="{BB962C8B-B14F-4D97-AF65-F5344CB8AC3E}">
        <p14:creationId xmlns:p14="http://schemas.microsoft.com/office/powerpoint/2010/main" val="2688003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Meditation Attendance System </vt:lpstr>
      <vt:lpstr>Project Structure: Spring Boot monolith Thymeleaf </vt:lpstr>
      <vt:lpstr>Use Case Diagram</vt:lpstr>
      <vt:lpstr>Domains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Meditation Attendance System </dc:title>
  <dc:creator>Kabinad Melaku</dc:creator>
  <cp:lastModifiedBy>Kabinad Melaku</cp:lastModifiedBy>
  <cp:revision>1</cp:revision>
  <dcterms:created xsi:type="dcterms:W3CDTF">2019-03-21T14:38:52Z</dcterms:created>
  <dcterms:modified xsi:type="dcterms:W3CDTF">2019-03-21T14:42:16Z</dcterms:modified>
</cp:coreProperties>
</file>