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Sp4ce Adventures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By: Team Unity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Cale Anderson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Kaleb Bodisch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Chance Roberts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Tamim Shaban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Sp4ce Adventures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4268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Side scroller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Multiplayer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Power-ups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Obstacles</a:t>
            </a:r>
          </a:p>
        </p:txBody>
      </p:sp>
      <p:pic>
        <p:nvPicPr>
          <p:cNvPr descr="screen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425" y="1497326"/>
            <a:ext cx="6095099" cy="332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74625" y="74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491175"/>
            <a:ext cx="3867300" cy="454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-Unity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-Github/Github Desktop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-Pivotal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-Slack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MonoDevelop - Unity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-Coding Blocks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Languages: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-C Sharp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-Javascript</a:t>
            </a:r>
          </a:p>
        </p:txBody>
      </p:sp>
      <p:pic>
        <p:nvPicPr>
          <p:cNvPr descr="unity_image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925" y="1463425"/>
            <a:ext cx="1490375" cy="1490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votal-tracker.png"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600" y="3222074"/>
            <a:ext cx="2699700" cy="141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odevelop.png"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1487" y="3150250"/>
            <a:ext cx="1561000" cy="156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ty-logo.png"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2482" y="1463425"/>
            <a:ext cx="3415794" cy="124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Challenges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-Syncing Object instantiation between multiple players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-Online multiplayer - Converted to LAN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-Linking scenes without destroying prefabs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-Communication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-Learning Unity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