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52A34EB-43CA-4D3C-AAC5-3FA3400BE4C2}" type="datetimeFigureOut">
              <a:rPr lang="fr-BF" smtClean="0"/>
              <a:t>06/03/2023</a:t>
            </a:fld>
            <a:endParaRPr lang="fr-BF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fr-BF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8190434-8969-4723-BEE0-58E9167A13D3}" type="slidenum">
              <a:rPr lang="fr-BF" smtClean="0"/>
              <a:t>‹N°›</a:t>
            </a:fld>
            <a:endParaRPr lang="fr-BF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17484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A34EB-43CA-4D3C-AAC5-3FA3400BE4C2}" type="datetimeFigureOut">
              <a:rPr lang="fr-BF" smtClean="0"/>
              <a:t>06/03/2023</a:t>
            </a:fld>
            <a:endParaRPr lang="fr-BF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0434-8969-4723-BEE0-58E9167A13D3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1692526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A34EB-43CA-4D3C-AAC5-3FA3400BE4C2}" type="datetimeFigureOut">
              <a:rPr lang="fr-BF" smtClean="0"/>
              <a:t>06/03/2023</a:t>
            </a:fld>
            <a:endParaRPr lang="fr-BF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0434-8969-4723-BEE0-58E9167A13D3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1763949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A34EB-43CA-4D3C-AAC5-3FA3400BE4C2}" type="datetimeFigureOut">
              <a:rPr lang="fr-BF" smtClean="0"/>
              <a:t>06/03/2023</a:t>
            </a:fld>
            <a:endParaRPr lang="fr-BF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0434-8969-4723-BEE0-58E9167A13D3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1568308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52A34EB-43CA-4D3C-AAC5-3FA3400BE4C2}" type="datetimeFigureOut">
              <a:rPr lang="fr-BF" smtClean="0"/>
              <a:t>06/03/2023</a:t>
            </a:fld>
            <a:endParaRPr lang="fr-BF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fr-BF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8190434-8969-4723-BEE0-58E9167A13D3}" type="slidenum">
              <a:rPr lang="fr-BF" smtClean="0"/>
              <a:t>‹N°›</a:t>
            </a:fld>
            <a:endParaRPr lang="fr-BF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69286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A34EB-43CA-4D3C-AAC5-3FA3400BE4C2}" type="datetimeFigureOut">
              <a:rPr lang="fr-BF" smtClean="0"/>
              <a:t>06/03/2023</a:t>
            </a:fld>
            <a:endParaRPr lang="fr-BF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0434-8969-4723-BEE0-58E9167A13D3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25112355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A34EB-43CA-4D3C-AAC5-3FA3400BE4C2}" type="datetimeFigureOut">
              <a:rPr lang="fr-BF" smtClean="0"/>
              <a:t>06/03/2023</a:t>
            </a:fld>
            <a:endParaRPr lang="fr-BF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0434-8969-4723-BEE0-58E9167A13D3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19529108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A34EB-43CA-4D3C-AAC5-3FA3400BE4C2}" type="datetimeFigureOut">
              <a:rPr lang="fr-BF" smtClean="0"/>
              <a:t>06/03/2023</a:t>
            </a:fld>
            <a:endParaRPr lang="fr-BF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0434-8969-4723-BEE0-58E9167A13D3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4111088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A34EB-43CA-4D3C-AAC5-3FA3400BE4C2}" type="datetimeFigureOut">
              <a:rPr lang="fr-BF" smtClean="0"/>
              <a:t>06/03/2023</a:t>
            </a:fld>
            <a:endParaRPr lang="fr-BF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0434-8969-4723-BEE0-58E9167A13D3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1708163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152A34EB-43CA-4D3C-AAC5-3FA3400BE4C2}" type="datetimeFigureOut">
              <a:rPr lang="fr-BF" smtClean="0"/>
              <a:t>06/03/2023</a:t>
            </a:fld>
            <a:endParaRPr lang="fr-BF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fr-BF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F8190434-8969-4723-BEE0-58E9167A13D3}" type="slidenum">
              <a:rPr lang="fr-BF" smtClean="0"/>
              <a:t>‹N°›</a:t>
            </a:fld>
            <a:endParaRPr lang="fr-BF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29402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152A34EB-43CA-4D3C-AAC5-3FA3400BE4C2}" type="datetimeFigureOut">
              <a:rPr lang="fr-BF" smtClean="0"/>
              <a:t>06/03/2023</a:t>
            </a:fld>
            <a:endParaRPr lang="fr-BF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fr-BF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F8190434-8969-4723-BEE0-58E9167A13D3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2302360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52A34EB-43CA-4D3C-AAC5-3FA3400BE4C2}" type="datetimeFigureOut">
              <a:rPr lang="fr-BF" smtClean="0"/>
              <a:t>06/03/2023</a:t>
            </a:fld>
            <a:endParaRPr lang="fr-BF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BF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8190434-8969-4723-BEE0-58E9167A13D3}" type="slidenum">
              <a:rPr lang="fr-BF" smtClean="0"/>
              <a:t>‹N°›</a:t>
            </a:fld>
            <a:endParaRPr lang="fr-BF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51522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97A0C6-5169-4BD0-3768-66554AAF0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8992" y="1231506"/>
            <a:ext cx="5017477" cy="4394988"/>
          </a:xfrm>
        </p:spPr>
        <p:txBody>
          <a:bodyPr/>
          <a:lstStyle/>
          <a:p>
            <a:r>
              <a:rPr lang="fr-FR" sz="2800" dirty="0"/>
              <a:t>Présentation d’une </a:t>
            </a:r>
            <a:r>
              <a:rPr lang="fr-FR" sz="2800" dirty="0" err="1"/>
              <a:t>maquettede</a:t>
            </a:r>
            <a:r>
              <a:rPr lang="fr-FR" sz="2800" dirty="0"/>
              <a:t> site vitrine par </a:t>
            </a:r>
            <a:r>
              <a:rPr lang="fr-FR" sz="2800" dirty="0" err="1"/>
              <a:t>sadia</a:t>
            </a:r>
            <a:r>
              <a:rPr lang="fr-FR" sz="2800" dirty="0"/>
              <a:t> </a:t>
            </a:r>
            <a:r>
              <a:rPr lang="fr-FR" sz="2800" dirty="0" err="1"/>
              <a:t>kabore</a:t>
            </a:r>
            <a:endParaRPr lang="fr-BF" sz="28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F83B3C7-C739-5FE4-B047-CDDA98D406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697989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F00439-4D6E-20E6-8174-3532780C1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91838" y="3016955"/>
            <a:ext cx="4192606" cy="663223"/>
          </a:xfrm>
        </p:spPr>
        <p:txBody>
          <a:bodyPr/>
          <a:lstStyle/>
          <a:p>
            <a:r>
              <a:rPr lang="fr-FR" sz="5400" cap="none" dirty="0"/>
              <a:t>Définition</a:t>
            </a:r>
            <a:br>
              <a:rPr lang="fr-FR" cap="none" dirty="0"/>
            </a:br>
            <a:r>
              <a:rPr lang="fr-FR" cap="none" dirty="0"/>
              <a:t>	</a:t>
            </a:r>
            <a:endParaRPr lang="fr-BF" cap="none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EF6C6D9-69FC-39C6-37C5-8A14DC1C73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75B8F50-4263-456F-9D95-FDE89E28016E}"/>
              </a:ext>
            </a:extLst>
          </p:cNvPr>
          <p:cNvSpPr txBox="1"/>
          <p:nvPr/>
        </p:nvSpPr>
        <p:spPr>
          <a:xfrm>
            <a:off x="4504260" y="3191930"/>
            <a:ext cx="3296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Application et structure utilisée</a:t>
            </a:r>
            <a:endParaRPr lang="fr-BF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64740A0-1292-FB52-A8A0-3FED709CE724}"/>
              </a:ext>
            </a:extLst>
          </p:cNvPr>
          <p:cNvSpPr txBox="1"/>
          <p:nvPr/>
        </p:nvSpPr>
        <p:spPr>
          <a:xfrm>
            <a:off x="5249339" y="3815642"/>
            <a:ext cx="14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Rendu</a:t>
            </a:r>
            <a:endParaRPr lang="fr-BF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27DAB7E-878F-9833-F767-1DA3034D7DB0}"/>
              </a:ext>
            </a:extLst>
          </p:cNvPr>
          <p:cNvSpPr txBox="1"/>
          <p:nvPr/>
        </p:nvSpPr>
        <p:spPr>
          <a:xfrm>
            <a:off x="5554135" y="4470400"/>
            <a:ext cx="94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Merci</a:t>
            </a:r>
            <a:endParaRPr lang="fr-BF" dirty="0"/>
          </a:p>
        </p:txBody>
      </p:sp>
    </p:spTree>
    <p:extLst>
      <p:ext uri="{BB962C8B-B14F-4D97-AF65-F5344CB8AC3E}">
        <p14:creationId xmlns:p14="http://schemas.microsoft.com/office/powerpoint/2010/main" val="157220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2A4364-4226-0134-7FB1-909B5C3123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5332" y="883899"/>
            <a:ext cx="5362223" cy="2118946"/>
          </a:xfrm>
        </p:spPr>
        <p:txBody>
          <a:bodyPr/>
          <a:lstStyle/>
          <a:p>
            <a:r>
              <a:rPr lang="fr-FR" sz="4400" dirty="0"/>
              <a:t>Définition</a:t>
            </a:r>
            <a:endParaRPr lang="fr-BF" sz="4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584E879-8B71-DF0E-B7FE-C648EF77F0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BF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3169009-894E-F273-B630-2EEA71D8FE20}"/>
              </a:ext>
            </a:extLst>
          </p:cNvPr>
          <p:cNvSpPr txBox="1"/>
          <p:nvPr/>
        </p:nvSpPr>
        <p:spPr>
          <a:xfrm>
            <a:off x="4346221" y="2720622"/>
            <a:ext cx="36688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Une maquette est représentation partielle ou complète d’un système ou d’un objet afin d’en tester et valider certains aspects et/ou le comportement, ou simplement à des fins ludiques ou informatives,</a:t>
            </a:r>
            <a:endParaRPr lang="fr-BF" dirty="0"/>
          </a:p>
        </p:txBody>
      </p:sp>
    </p:spTree>
    <p:extLst>
      <p:ext uri="{BB962C8B-B14F-4D97-AF65-F5344CB8AC3E}">
        <p14:creationId xmlns:p14="http://schemas.microsoft.com/office/powerpoint/2010/main" val="126282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pour une image  5">
            <a:extLst>
              <a:ext uri="{FF2B5EF4-FFF2-40B4-BE49-F238E27FC236}">
                <a16:creationId xmlns:a16="http://schemas.microsoft.com/office/drawing/2014/main" id="{C5D354AE-AC35-5A5A-7126-C813466C0C1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1" b="2051"/>
          <a:stretch>
            <a:fillRect/>
          </a:stretch>
        </p:blipFill>
        <p:spPr>
          <a:xfrm>
            <a:off x="541867" y="0"/>
            <a:ext cx="6570133" cy="6857999"/>
          </a:xfr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9C5741EB-8BB7-151F-8528-363E83C7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7882" y="354165"/>
            <a:ext cx="3092117" cy="1196670"/>
          </a:xfrm>
        </p:spPr>
        <p:txBody>
          <a:bodyPr>
            <a:norm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 </a:t>
            </a:r>
            <a:endParaRPr lang="fr-BF" sz="1600" dirty="0">
              <a:solidFill>
                <a:schemeClr val="bg1"/>
              </a:solidFill>
            </a:endParaRP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F968138-E8CC-470B-827A-B14196F33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dirty="0"/>
              <a:t>Adobe </a:t>
            </a:r>
            <a:r>
              <a:rPr lang="fr-FR" dirty="0" err="1"/>
              <a:t>xd</a:t>
            </a:r>
            <a:r>
              <a:rPr lang="fr-FR" dirty="0"/>
              <a:t>:</a:t>
            </a:r>
            <a:endParaRPr lang="fr-BF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A2961A4-1625-3C1A-0F90-A3C6BFE2965E}"/>
              </a:ext>
            </a:extLst>
          </p:cNvPr>
          <p:cNvSpPr txBox="1"/>
          <p:nvPr/>
        </p:nvSpPr>
        <p:spPr>
          <a:xfrm>
            <a:off x="8263464" y="925690"/>
            <a:ext cx="2822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Application utilisée</a:t>
            </a:r>
            <a:endParaRPr lang="fr-BF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37703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139</TotalTime>
  <Words>58</Words>
  <Application>Microsoft Office PowerPoint</Application>
  <PresentationFormat>Grand écran</PresentationFormat>
  <Paragraphs>10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Gill Sans MT</vt:lpstr>
      <vt:lpstr>Impact</vt:lpstr>
      <vt:lpstr>Badge</vt:lpstr>
      <vt:lpstr>Présentation d’une maquettede site vitrine par sadia kabore</vt:lpstr>
      <vt:lpstr>Définition  </vt:lpstr>
      <vt:lpstr>Définition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d’une maquettede site vitrine par sadia kabore</dc:title>
  <dc:creator>SIMPLON</dc:creator>
  <cp:lastModifiedBy>SIMPLON</cp:lastModifiedBy>
  <cp:revision>2</cp:revision>
  <dcterms:created xsi:type="dcterms:W3CDTF">2023-03-06T10:13:35Z</dcterms:created>
  <dcterms:modified xsi:type="dcterms:W3CDTF">2023-03-06T12:33:40Z</dcterms:modified>
</cp:coreProperties>
</file>