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ospital 21500800 홍순규"/>
          <p:cNvSpPr txBox="1"/>
          <p:nvPr>
            <p:ph type="body" idx="21"/>
          </p:nvPr>
        </p:nvSpPr>
        <p:spPr>
          <a:xfrm>
            <a:off x="20041013" y="13097842"/>
            <a:ext cx="4246073" cy="613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52145">
              <a:defRPr sz="2765"/>
            </a:lvl1pPr>
          </a:lstStyle>
          <a:p>
            <a:pPr/>
            <a:r>
              <a:t>Hospital 21500800 홍순규</a:t>
            </a:r>
          </a:p>
        </p:txBody>
      </p:sp>
      <p:sp>
        <p:nvSpPr>
          <p:cNvPr id="152" name="n 개의 빌딩을 위치 순으로 정렬한 배열을 하나 만듭니다"/>
          <p:cNvSpPr txBox="1"/>
          <p:nvPr/>
        </p:nvSpPr>
        <p:spPr>
          <a:xfrm>
            <a:off x="2124245" y="829134"/>
            <a:ext cx="91373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/>
            </a:lvl1pPr>
          </a:lstStyle>
          <a:p>
            <a:pPr/>
            <a:r>
              <a:t>n 개의 빌딩을 위치 순으로 정렬한 배열을 하나 만듭니다</a:t>
            </a:r>
          </a:p>
        </p:txBody>
      </p:sp>
      <p:sp>
        <p:nvSpPr>
          <p:cNvPr id="153" name="막대기도 하나 만듭니다"/>
          <p:cNvSpPr txBox="1"/>
          <p:nvPr/>
        </p:nvSpPr>
        <p:spPr>
          <a:xfrm>
            <a:off x="-277242" y="1729755"/>
            <a:ext cx="91373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/>
            </a:lvl1pPr>
          </a:lstStyle>
          <a:p>
            <a:pPr/>
            <a:r>
              <a:t>막대기도 하나 만듭니다</a:t>
            </a:r>
          </a:p>
        </p:txBody>
      </p:sp>
      <p:sp>
        <p:nvSpPr>
          <p:cNvPr id="154" name="막대기의 중심  에는 병원이 있습니다"/>
          <p:cNvSpPr txBox="1"/>
          <p:nvPr/>
        </p:nvSpPr>
        <p:spPr>
          <a:xfrm>
            <a:off x="3175988" y="2630376"/>
            <a:ext cx="6334634" cy="670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막대기의 중심 </a:t>
            </a:r>
            <a14:m>
              <m:oMath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에는 병원이 있습니다</a:t>
            </a:r>
          </a:p>
        </p:txBody>
      </p:sp>
      <p:sp>
        <p:nvSpPr>
          <p:cNvPr id="155" name="막대기는   의 범위를 가지고 길이는 항상 같습니다"/>
          <p:cNvSpPr txBox="1"/>
          <p:nvPr/>
        </p:nvSpPr>
        <p:spPr>
          <a:xfrm>
            <a:off x="3147237" y="3579383"/>
            <a:ext cx="10152966" cy="670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막대기는 </a:t>
            </a:r>
            <a14:m>
              <m:oMath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의 범위를 가지고 길이는 항상 같습니다</a:t>
            </a:r>
          </a:p>
        </p:txBody>
      </p:sp>
      <p:grpSp>
        <p:nvGrpSpPr>
          <p:cNvPr id="160" name="그리기"/>
          <p:cNvGrpSpPr/>
          <p:nvPr/>
        </p:nvGrpSpPr>
        <p:grpSpPr>
          <a:xfrm>
            <a:off x="1837600" y="1146518"/>
            <a:ext cx="286389" cy="1053348"/>
            <a:chOff x="-57150" y="-57150"/>
            <a:chExt cx="286387" cy="1053346"/>
          </a:xfrm>
        </p:grpSpPr>
        <p:pic>
          <p:nvPicPr>
            <p:cNvPr id="156" name="선 선" descr="선 선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7" y="-57150"/>
              <a:ext cx="228601" cy="114300"/>
            </a:xfrm>
            <a:prstGeom prst="rect">
              <a:avLst/>
            </a:prstGeom>
            <a:effectLst/>
          </p:spPr>
        </p:pic>
        <p:pic>
          <p:nvPicPr>
            <p:cNvPr id="158" name="선 선" descr="선 선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57150" y="881896"/>
              <a:ext cx="228600" cy="114301"/>
            </a:xfrm>
            <a:prstGeom prst="rect">
              <a:avLst/>
            </a:prstGeom>
            <a:effectLst/>
          </p:spPr>
        </p:pic>
      </p:grpSp>
      <p:pic>
        <p:nvPicPr>
          <p:cNvPr id="161" name="그리기" descr="그리기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494" y="5198132"/>
            <a:ext cx="228601" cy="114301"/>
          </a:xfrm>
          <a:prstGeom prst="rect">
            <a:avLst/>
          </a:prstGeom>
        </p:spPr>
      </p:pic>
      <p:sp>
        <p:nvSpPr>
          <p:cNvPr id="163" name="막대기는 아래와 같이 움직입니다"/>
          <p:cNvSpPr txBox="1"/>
          <p:nvPr/>
        </p:nvSpPr>
        <p:spPr>
          <a:xfrm>
            <a:off x="-3463" y="4944132"/>
            <a:ext cx="971233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/>
            </a:lvl1pPr>
          </a:lstStyle>
          <a:p>
            <a:pPr/>
            <a:r>
              <a:t>막대기는 아래와 같이 움직입니다</a:t>
            </a:r>
          </a:p>
        </p:txBody>
      </p:sp>
      <p:sp>
        <p:nvSpPr>
          <p:cNvPr id="164" name="먼저 막대기의 왼쪽 끝을 첫 번째 빌딩의 위치로 둡니다"/>
          <p:cNvSpPr txBox="1"/>
          <p:nvPr/>
        </p:nvSpPr>
        <p:spPr>
          <a:xfrm>
            <a:off x="3175988" y="5828083"/>
            <a:ext cx="840468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먼저 막대기의 왼쪽 끝을 첫 번째 빌딩의 위치로 둡니다</a:t>
            </a:r>
          </a:p>
        </p:txBody>
      </p:sp>
      <p:sp>
        <p:nvSpPr>
          <p:cNvPr id="165" name="막대기의 오른쪽 끝을 막대기에 포함되지 않는 가장 가까운 오른쪽 빌딩의 위치로 둡니다"/>
          <p:cNvSpPr txBox="1"/>
          <p:nvPr/>
        </p:nvSpPr>
        <p:spPr>
          <a:xfrm>
            <a:off x="3175988" y="6690103"/>
            <a:ext cx="703384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막대기의 오른쪽 끝을 막대기에 포함되지 않는 가장 가까운 오른쪽 빌딩의 위치로 둡니다</a:t>
            </a:r>
          </a:p>
        </p:txBody>
      </p:sp>
      <p:pic>
        <p:nvPicPr>
          <p:cNvPr id="166" name="그리기" descr="그리기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494" y="10126491"/>
            <a:ext cx="228601" cy="114301"/>
          </a:xfrm>
          <a:prstGeom prst="rect">
            <a:avLst/>
          </a:prstGeom>
        </p:spPr>
      </p:pic>
      <p:sp>
        <p:nvSpPr>
          <p:cNvPr id="168" name="막대기의 오른쪽 끝이 배열의 마지막 빌딩과 같은 위치가 되면 그만 움직입니다"/>
          <p:cNvSpPr txBox="1"/>
          <p:nvPr/>
        </p:nvSpPr>
        <p:spPr>
          <a:xfrm>
            <a:off x="3175988" y="8158509"/>
            <a:ext cx="703384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막대기의 오른쪽 끝이 배열의 마지막 빌딩과 같은 위치가 되면 그만 움직입니다</a:t>
            </a:r>
          </a:p>
        </p:txBody>
      </p:sp>
      <p:sp>
        <p:nvSpPr>
          <p:cNvPr id="169" name="막대기가 움직일 때마다 막대기 안의 사람 수를 업데이트 합니다"/>
          <p:cNvSpPr txBox="1"/>
          <p:nvPr/>
        </p:nvSpPr>
        <p:spPr>
          <a:xfrm>
            <a:off x="2354090" y="9872491"/>
            <a:ext cx="971233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/>
            </a:lvl1pPr>
          </a:lstStyle>
          <a:p>
            <a:pPr/>
            <a:r>
              <a:t>막대기가 움직일 때마다 막대기 안의 사람 수를 업데이트 합니다</a:t>
            </a:r>
          </a:p>
        </p:txBody>
      </p:sp>
      <p:sp>
        <p:nvSpPr>
          <p:cNvPr id="170" name="기존 사람 수에 오른쪽의 새로운 빌딩의 인원을 더하고 왼쪽의 빠지는 빌딩의 인원을 뺍니다"/>
          <p:cNvSpPr txBox="1"/>
          <p:nvPr/>
        </p:nvSpPr>
        <p:spPr>
          <a:xfrm>
            <a:off x="3075361" y="10622688"/>
            <a:ext cx="723509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기존 사람 수에 오른쪽의 새로운 빌딩의 인원을 더하고 왼쪽의 빠지는 빌딩의 인원을 뺍니다</a:t>
            </a:r>
          </a:p>
        </p:txBody>
      </p:sp>
      <p:sp>
        <p:nvSpPr>
          <p:cNvPr id="171" name="각 빌딩이 막대기의 오른쪽 끝과 왼쪽 끝 최대 두 번 지나가기 때문에   입니다"/>
          <p:cNvSpPr txBox="1"/>
          <p:nvPr/>
        </p:nvSpPr>
        <p:spPr>
          <a:xfrm>
            <a:off x="3075361" y="11869392"/>
            <a:ext cx="7235095" cy="119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각 빌딩이 막대기의 오른쪽 끝과 왼쪽 끝 최대 두 번 지나가기 때문에 </a:t>
            </a:r>
            <a14:m>
              <m:oMath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입니다</a:t>
            </a:r>
          </a:p>
        </p:txBody>
      </p:sp>
      <p:sp>
        <p:nvSpPr>
          <p:cNvPr id="172" name="방정식"/>
          <p:cNvSpPr txBox="1"/>
          <p:nvPr/>
        </p:nvSpPr>
        <p:spPr>
          <a:xfrm>
            <a:off x="15768029" y="5113761"/>
            <a:ext cx="655700" cy="2124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E63B7A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E63B7A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E63B7A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  <a:endParaRPr sz="2400">
              <a:solidFill>
                <a:srgbClr val="E63B7A"/>
              </a:solidFill>
            </a:endParaRPr>
          </a:p>
        </p:txBody>
      </p:sp>
      <p:sp>
        <p:nvSpPr>
          <p:cNvPr id="173" name="예시"/>
          <p:cNvSpPr txBox="1"/>
          <p:nvPr/>
        </p:nvSpPr>
        <p:spPr>
          <a:xfrm>
            <a:off x="14400682" y="4985034"/>
            <a:ext cx="11591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ECB3E"/>
                </a:solidFill>
              </a:defRPr>
            </a:lvl1pPr>
          </a:lstStyle>
          <a:p>
            <a:pPr/>
            <a:r>
              <a:t>예시</a:t>
            </a:r>
          </a:p>
        </p:txBody>
      </p:sp>
      <p:grpSp>
        <p:nvGrpSpPr>
          <p:cNvPr id="206" name="그룹"/>
          <p:cNvGrpSpPr/>
          <p:nvPr/>
        </p:nvGrpSpPr>
        <p:grpSpPr>
          <a:xfrm>
            <a:off x="14745154" y="2178787"/>
            <a:ext cx="7320659" cy="1533846"/>
            <a:chOff x="0" y="-40018"/>
            <a:chExt cx="7320657" cy="1533844"/>
          </a:xfrm>
        </p:grpSpPr>
        <p:grpSp>
          <p:nvGrpSpPr>
            <p:cNvPr id="204" name="그룹"/>
            <p:cNvGrpSpPr/>
            <p:nvPr/>
          </p:nvGrpSpPr>
          <p:grpSpPr>
            <a:xfrm>
              <a:off x="0" y="-40019"/>
              <a:ext cx="7320658" cy="1533845"/>
              <a:chOff x="0" y="-40018"/>
              <a:chExt cx="7320657" cy="1533844"/>
            </a:xfrm>
          </p:grpSpPr>
          <p:grpSp>
            <p:nvGrpSpPr>
              <p:cNvPr id="200" name="그리기"/>
              <p:cNvGrpSpPr/>
              <p:nvPr/>
            </p:nvGrpSpPr>
            <p:grpSpPr>
              <a:xfrm>
                <a:off x="3412926" y="-40019"/>
                <a:ext cx="494806" cy="757829"/>
                <a:chOff x="-40018" y="-40018"/>
                <a:chExt cx="494805" cy="757828"/>
              </a:xfrm>
            </p:grpSpPr>
            <p:pic>
              <p:nvPicPr>
                <p:cNvPr id="174" name="선 도형" descr="선 도형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-40019" y="142074"/>
                  <a:ext cx="494806" cy="120503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76" name="선 도형" descr="선 도형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182539" y="-40019"/>
                  <a:ext cx="100271" cy="494806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78" name="선 도형" descr="선 도형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85975" y="394901"/>
                  <a:ext cx="296732" cy="292560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80" name="선 선" descr="선 선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40911" y="435446"/>
                  <a:ext cx="181201" cy="241899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82" name="선 선" descr="선 선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52190" y="415214"/>
                  <a:ext cx="150853" cy="231782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84" name="선 선" descr="선 선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152190" y="425330"/>
                  <a:ext cx="160969" cy="201433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86" name="선 도형" descr="선 도형"/>
                <p:cNvPicPr>
                  <a:picLocks noChangeAspect="0"/>
                </p:cNvPicPr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131958" y="435446"/>
                  <a:ext cx="160968" cy="231783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88" name="선 선" descr="선 선"/>
                <p:cNvPicPr>
                  <a:picLocks noChangeAspect="0"/>
                </p:cNvPicPr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>
                  <a:off x="182539" y="445562"/>
                  <a:ext cx="130620" cy="201434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90" name="선 선" descr="선 선"/>
                <p:cNvPicPr>
                  <a:picLocks noChangeAspect="0"/>
                </p:cNvPicPr>
                <p:nvPr/>
              </p:nvPicPr>
              <p:blipFill>
                <a:blip r:embed="rId11">
                  <a:extLst/>
                </a:blip>
                <a:stretch>
                  <a:fillRect/>
                </a:stretch>
              </p:blipFill>
              <p:spPr>
                <a:xfrm>
                  <a:off x="202771" y="435446"/>
                  <a:ext cx="130620" cy="211550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92" name="선 선" descr="선 선"/>
                <p:cNvPicPr>
                  <a:picLocks noChangeAspect="0"/>
                </p:cNvPicPr>
                <p:nvPr/>
              </p:nvPicPr>
              <p:blipFill>
                <a:blip r:embed="rId12">
                  <a:extLst/>
                </a:blip>
                <a:stretch>
                  <a:fillRect/>
                </a:stretch>
              </p:blipFill>
              <p:spPr>
                <a:xfrm>
                  <a:off x="212888" y="455679"/>
                  <a:ext cx="160968" cy="221666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94" name="선 선" descr="선 선"/>
                <p:cNvPicPr>
                  <a:picLocks noChangeAspect="0"/>
                </p:cNvPicPr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193102" y="486027"/>
                  <a:ext cx="160076" cy="80039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96" name="선 선" descr="선 선"/>
                <p:cNvPicPr>
                  <a:picLocks noChangeAspect="0"/>
                </p:cNvPicPr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152190" y="506260"/>
                  <a:ext cx="171085" cy="150852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98" name="선 선" descr="선 선"/>
                <p:cNvPicPr>
                  <a:picLocks noChangeAspect="0"/>
                </p:cNvPicPr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111725" y="526492"/>
                  <a:ext cx="90155" cy="19131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01" name="직사각형"/>
              <p:cNvSpPr/>
              <p:nvPr/>
            </p:nvSpPr>
            <p:spPr>
              <a:xfrm>
                <a:off x="0" y="576549"/>
                <a:ext cx="7320658" cy="917277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320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</a:p>
            </p:txBody>
          </p:sp>
          <p:sp>
            <p:nvSpPr>
              <p:cNvPr id="202" name="방정식"/>
              <p:cNvSpPr txBox="1"/>
              <p:nvPr/>
            </p:nvSpPr>
            <p:spPr>
              <a:xfrm>
                <a:off x="216257" y="926441"/>
                <a:ext cx="654510" cy="2203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5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5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5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sz="25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방정식"/>
              <p:cNvSpPr txBox="1"/>
              <p:nvPr/>
            </p:nvSpPr>
            <p:spPr>
              <a:xfrm>
                <a:off x="6433180" y="904334"/>
                <a:ext cx="733051" cy="2574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sz="2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5" name="방정식"/>
            <p:cNvSpPr txBox="1"/>
            <p:nvPr/>
          </p:nvSpPr>
          <p:spPr>
            <a:xfrm>
              <a:off x="3585080" y="932836"/>
              <a:ext cx="276912" cy="26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6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m:oMathPara>
              </a14:m>
              <a:endParaRPr sz="4600">
                <a:solidFill>
                  <a:srgbClr val="FFFFFF"/>
                </a:solidFill>
              </a:endParaRPr>
            </a:p>
          </p:txBody>
        </p:sp>
      </p:grpSp>
      <p:grpSp>
        <p:nvGrpSpPr>
          <p:cNvPr id="220" name="그룹"/>
          <p:cNvGrpSpPr/>
          <p:nvPr/>
        </p:nvGrpSpPr>
        <p:grpSpPr>
          <a:xfrm>
            <a:off x="14197327" y="406649"/>
            <a:ext cx="8416312" cy="1467271"/>
            <a:chOff x="0" y="0"/>
            <a:chExt cx="8416311" cy="1467270"/>
          </a:xfrm>
        </p:grpSpPr>
        <p:grpSp>
          <p:nvGrpSpPr>
            <p:cNvPr id="213" name="그룹"/>
            <p:cNvGrpSpPr/>
            <p:nvPr/>
          </p:nvGrpSpPr>
          <p:grpSpPr>
            <a:xfrm>
              <a:off x="-1" y="0"/>
              <a:ext cx="8416312" cy="789383"/>
              <a:chOff x="0" y="0"/>
              <a:chExt cx="8416310" cy="789382"/>
            </a:xfrm>
          </p:grpSpPr>
          <p:sp>
            <p:nvSpPr>
              <p:cNvPr id="207" name="2"/>
              <p:cNvSpPr/>
              <p:nvPr/>
            </p:nvSpPr>
            <p:spPr>
              <a:xfrm>
                <a:off x="0" y="0"/>
                <a:ext cx="1503228" cy="789383"/>
              </a:xfrm>
              <a:prstGeom prst="rect">
                <a:avLst/>
              </a:prstGeom>
              <a:solidFill>
                <a:srgbClr val="FFFB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defRPr sz="320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8" name="5"/>
              <p:cNvSpPr/>
              <p:nvPr/>
            </p:nvSpPr>
            <p:spPr>
              <a:xfrm>
                <a:off x="1452235" y="0"/>
                <a:ext cx="1503228" cy="789383"/>
              </a:xfrm>
              <a:prstGeom prst="rect">
                <a:avLst/>
              </a:prstGeom>
              <a:solidFill>
                <a:srgbClr val="FFFB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defRPr sz="320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09" name="10"/>
              <p:cNvSpPr/>
              <p:nvPr/>
            </p:nvSpPr>
            <p:spPr>
              <a:xfrm>
                <a:off x="2904470" y="0"/>
                <a:ext cx="1503229" cy="789383"/>
              </a:xfrm>
              <a:prstGeom prst="rect">
                <a:avLst/>
              </a:prstGeom>
              <a:solidFill>
                <a:srgbClr val="FFFB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defRPr sz="320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210" name="11"/>
              <p:cNvSpPr/>
              <p:nvPr/>
            </p:nvSpPr>
            <p:spPr>
              <a:xfrm>
                <a:off x="4182658" y="0"/>
                <a:ext cx="1503228" cy="789383"/>
              </a:xfrm>
              <a:prstGeom prst="rect">
                <a:avLst/>
              </a:prstGeom>
              <a:solidFill>
                <a:srgbClr val="FFFB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defRPr sz="320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211" name="16"/>
              <p:cNvSpPr/>
              <p:nvPr/>
            </p:nvSpPr>
            <p:spPr>
              <a:xfrm>
                <a:off x="5505243" y="0"/>
                <a:ext cx="1503228" cy="789383"/>
              </a:xfrm>
              <a:prstGeom prst="rect">
                <a:avLst/>
              </a:prstGeom>
              <a:solidFill>
                <a:srgbClr val="FFFB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defRPr sz="320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  <p:sp>
            <p:nvSpPr>
              <p:cNvPr id="212" name="21"/>
              <p:cNvSpPr/>
              <p:nvPr/>
            </p:nvSpPr>
            <p:spPr>
              <a:xfrm>
                <a:off x="6913083" y="0"/>
                <a:ext cx="1503228" cy="789383"/>
              </a:xfrm>
              <a:prstGeom prst="rect">
                <a:avLst/>
              </a:prstGeom>
              <a:solidFill>
                <a:srgbClr val="FFFB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457200">
                  <a:defRPr sz="320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lvl1pPr>
              </a:lstStyle>
              <a:p>
                <a:pPr/>
                <a:r>
                  <a:t>21</a:t>
                </a:r>
              </a:p>
            </p:txBody>
          </p:sp>
        </p:grpSp>
        <p:sp>
          <p:nvSpPr>
            <p:cNvPr id="214" name="4"/>
            <p:cNvSpPr/>
            <p:nvPr/>
          </p:nvSpPr>
          <p:spPr>
            <a:xfrm>
              <a:off x="0" y="677888"/>
              <a:ext cx="1503228" cy="789383"/>
            </a:xfrm>
            <a:prstGeom prst="rect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5" name="8"/>
            <p:cNvSpPr/>
            <p:nvPr/>
          </p:nvSpPr>
          <p:spPr>
            <a:xfrm>
              <a:off x="1452233" y="677888"/>
              <a:ext cx="1503229" cy="789383"/>
            </a:xfrm>
            <a:prstGeom prst="rect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6" name="7"/>
            <p:cNvSpPr/>
            <p:nvPr/>
          </p:nvSpPr>
          <p:spPr>
            <a:xfrm>
              <a:off x="2904469" y="677888"/>
              <a:ext cx="1503228" cy="789383"/>
            </a:xfrm>
            <a:prstGeom prst="rect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7" name="9"/>
            <p:cNvSpPr/>
            <p:nvPr/>
          </p:nvSpPr>
          <p:spPr>
            <a:xfrm>
              <a:off x="4182657" y="677888"/>
              <a:ext cx="1503229" cy="789383"/>
            </a:xfrm>
            <a:prstGeom prst="rect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8" name="5"/>
            <p:cNvSpPr/>
            <p:nvPr/>
          </p:nvSpPr>
          <p:spPr>
            <a:xfrm>
              <a:off x="5505242" y="677888"/>
              <a:ext cx="1503228" cy="789383"/>
            </a:xfrm>
            <a:prstGeom prst="rect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9" name="3"/>
            <p:cNvSpPr/>
            <p:nvPr/>
          </p:nvSpPr>
          <p:spPr>
            <a:xfrm>
              <a:off x="6913081" y="677888"/>
              <a:ext cx="1503229" cy="789383"/>
            </a:xfrm>
            <a:prstGeom prst="rect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21" name="여성"/>
          <p:cNvSpPr/>
          <p:nvPr/>
        </p:nvSpPr>
        <p:spPr>
          <a:xfrm>
            <a:off x="22876594" y="4828284"/>
            <a:ext cx="354185" cy="78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7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grpSp>
        <p:nvGrpSpPr>
          <p:cNvPr id="227" name="그룹"/>
          <p:cNvGrpSpPr/>
          <p:nvPr/>
        </p:nvGrpSpPr>
        <p:grpSpPr>
          <a:xfrm>
            <a:off x="14721341" y="5681021"/>
            <a:ext cx="8664552" cy="917277"/>
            <a:chOff x="0" y="0"/>
            <a:chExt cx="8664550" cy="917275"/>
          </a:xfrm>
        </p:grpSpPr>
        <p:sp>
          <p:nvSpPr>
            <p:cNvPr id="222" name="그룹"/>
            <p:cNvSpPr/>
            <p:nvPr/>
          </p:nvSpPr>
          <p:spPr>
            <a:xfrm>
              <a:off x="0" y="0"/>
              <a:ext cx="7320658" cy="917276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223" name="2"/>
            <p:cNvSpPr txBox="1"/>
            <p:nvPr/>
          </p:nvSpPr>
          <p:spPr>
            <a:xfrm>
              <a:off x="238496" y="197862"/>
              <a:ext cx="29108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4" name="5"/>
            <p:cNvSpPr txBox="1"/>
            <p:nvPr/>
          </p:nvSpPr>
          <p:spPr>
            <a:xfrm>
              <a:off x="3514786" y="197862"/>
              <a:ext cx="29108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5" name="8"/>
            <p:cNvSpPr txBox="1"/>
            <p:nvPr/>
          </p:nvSpPr>
          <p:spPr>
            <a:xfrm>
              <a:off x="6791076" y="197862"/>
              <a:ext cx="29108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6" name="12"/>
            <p:cNvSpPr txBox="1"/>
            <p:nvPr/>
          </p:nvSpPr>
          <p:spPr>
            <a:xfrm>
              <a:off x="8000141" y="197862"/>
              <a:ext cx="66441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E63B7A"/>
                  </a:solidFill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233" name="그룹"/>
          <p:cNvGrpSpPr/>
          <p:nvPr/>
        </p:nvGrpSpPr>
        <p:grpSpPr>
          <a:xfrm>
            <a:off x="14721341" y="6941527"/>
            <a:ext cx="8664552" cy="917277"/>
            <a:chOff x="0" y="0"/>
            <a:chExt cx="8664550" cy="917275"/>
          </a:xfrm>
        </p:grpSpPr>
        <p:sp>
          <p:nvSpPr>
            <p:cNvPr id="228" name="그룹"/>
            <p:cNvSpPr/>
            <p:nvPr/>
          </p:nvSpPr>
          <p:spPr>
            <a:xfrm>
              <a:off x="0" y="0"/>
              <a:ext cx="7320658" cy="917276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229" name="4"/>
            <p:cNvSpPr txBox="1"/>
            <p:nvPr/>
          </p:nvSpPr>
          <p:spPr>
            <a:xfrm>
              <a:off x="238496" y="197862"/>
              <a:ext cx="29108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0" name="7"/>
            <p:cNvSpPr txBox="1"/>
            <p:nvPr/>
          </p:nvSpPr>
          <p:spPr>
            <a:xfrm>
              <a:off x="3514786" y="197862"/>
              <a:ext cx="29108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1" name="10"/>
            <p:cNvSpPr txBox="1"/>
            <p:nvPr/>
          </p:nvSpPr>
          <p:spPr>
            <a:xfrm>
              <a:off x="6557386" y="197862"/>
              <a:ext cx="52477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32" name="15"/>
            <p:cNvSpPr txBox="1"/>
            <p:nvPr/>
          </p:nvSpPr>
          <p:spPr>
            <a:xfrm>
              <a:off x="8000141" y="197862"/>
              <a:ext cx="66441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E63B7A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</p:grpSp>
      <p:grpSp>
        <p:nvGrpSpPr>
          <p:cNvPr id="239" name="그룹"/>
          <p:cNvGrpSpPr/>
          <p:nvPr/>
        </p:nvGrpSpPr>
        <p:grpSpPr>
          <a:xfrm>
            <a:off x="14721341" y="8202033"/>
            <a:ext cx="8664552" cy="917277"/>
            <a:chOff x="0" y="0"/>
            <a:chExt cx="8664550" cy="917275"/>
          </a:xfrm>
        </p:grpSpPr>
        <p:sp>
          <p:nvSpPr>
            <p:cNvPr id="234" name="그룹"/>
            <p:cNvSpPr/>
            <p:nvPr/>
          </p:nvSpPr>
          <p:spPr>
            <a:xfrm>
              <a:off x="0" y="0"/>
              <a:ext cx="7320658" cy="917276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235" name="5"/>
            <p:cNvSpPr txBox="1"/>
            <p:nvPr/>
          </p:nvSpPr>
          <p:spPr>
            <a:xfrm>
              <a:off x="238496" y="197862"/>
              <a:ext cx="29108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6" name="8"/>
            <p:cNvSpPr txBox="1"/>
            <p:nvPr/>
          </p:nvSpPr>
          <p:spPr>
            <a:xfrm>
              <a:off x="3514786" y="197862"/>
              <a:ext cx="29108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7" name="11"/>
            <p:cNvSpPr txBox="1"/>
            <p:nvPr/>
          </p:nvSpPr>
          <p:spPr>
            <a:xfrm>
              <a:off x="6557386" y="197862"/>
              <a:ext cx="52477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238" name="24"/>
            <p:cNvSpPr txBox="1"/>
            <p:nvPr/>
          </p:nvSpPr>
          <p:spPr>
            <a:xfrm>
              <a:off x="8000141" y="197862"/>
              <a:ext cx="66441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E63B7A"/>
                  </a:solidFill>
                </a:defRPr>
              </a:lvl1pPr>
            </a:lstStyle>
            <a:p>
              <a:pPr/>
              <a:r>
                <a:t>24</a:t>
              </a:r>
            </a:p>
          </p:txBody>
        </p:sp>
      </p:grpSp>
      <p:grpSp>
        <p:nvGrpSpPr>
          <p:cNvPr id="245" name="그룹"/>
          <p:cNvGrpSpPr/>
          <p:nvPr/>
        </p:nvGrpSpPr>
        <p:grpSpPr>
          <a:xfrm>
            <a:off x="14721341" y="9462538"/>
            <a:ext cx="8664552" cy="917277"/>
            <a:chOff x="0" y="0"/>
            <a:chExt cx="8664550" cy="917275"/>
          </a:xfrm>
        </p:grpSpPr>
        <p:sp>
          <p:nvSpPr>
            <p:cNvPr id="240" name="그룹"/>
            <p:cNvSpPr/>
            <p:nvPr/>
          </p:nvSpPr>
          <p:spPr>
            <a:xfrm>
              <a:off x="0" y="0"/>
              <a:ext cx="7320658" cy="917276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241" name="10"/>
            <p:cNvSpPr txBox="1"/>
            <p:nvPr/>
          </p:nvSpPr>
          <p:spPr>
            <a:xfrm>
              <a:off x="150104" y="197862"/>
              <a:ext cx="4678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42" name="13"/>
            <p:cNvSpPr txBox="1"/>
            <p:nvPr/>
          </p:nvSpPr>
          <p:spPr>
            <a:xfrm>
              <a:off x="3426394" y="197862"/>
              <a:ext cx="4678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43" name="16"/>
            <p:cNvSpPr txBox="1"/>
            <p:nvPr/>
          </p:nvSpPr>
          <p:spPr>
            <a:xfrm>
              <a:off x="6557386" y="197862"/>
              <a:ext cx="52477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44" name="21"/>
            <p:cNvSpPr txBox="1"/>
            <p:nvPr/>
          </p:nvSpPr>
          <p:spPr>
            <a:xfrm>
              <a:off x="8000141" y="197862"/>
              <a:ext cx="66441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E63B7A"/>
                  </a:solidFill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251" name="그룹"/>
          <p:cNvGrpSpPr/>
          <p:nvPr/>
        </p:nvGrpSpPr>
        <p:grpSpPr>
          <a:xfrm>
            <a:off x="14721341" y="10723044"/>
            <a:ext cx="8664552" cy="917277"/>
            <a:chOff x="0" y="0"/>
            <a:chExt cx="8664550" cy="917275"/>
          </a:xfrm>
        </p:grpSpPr>
        <p:sp>
          <p:nvSpPr>
            <p:cNvPr id="246" name="그룹"/>
            <p:cNvSpPr/>
            <p:nvPr/>
          </p:nvSpPr>
          <p:spPr>
            <a:xfrm>
              <a:off x="0" y="0"/>
              <a:ext cx="7320658" cy="917276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venir Next Medium"/>
                  <a:ea typeface="Avenir Next Medium"/>
                  <a:cs typeface="Avenir Next Medium"/>
                  <a:sym typeface="Avenir Next Medium"/>
                </a:defRPr>
              </a:pPr>
            </a:p>
          </p:txBody>
        </p:sp>
        <p:sp>
          <p:nvSpPr>
            <p:cNvPr id="247" name="15"/>
            <p:cNvSpPr txBox="1"/>
            <p:nvPr/>
          </p:nvSpPr>
          <p:spPr>
            <a:xfrm>
              <a:off x="150104" y="197862"/>
              <a:ext cx="4678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48" name="18"/>
            <p:cNvSpPr txBox="1"/>
            <p:nvPr/>
          </p:nvSpPr>
          <p:spPr>
            <a:xfrm>
              <a:off x="3426394" y="197862"/>
              <a:ext cx="4678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18</a:t>
              </a:r>
            </a:p>
          </p:txBody>
        </p:sp>
        <p:sp>
          <p:nvSpPr>
            <p:cNvPr id="249" name="21"/>
            <p:cNvSpPr txBox="1"/>
            <p:nvPr/>
          </p:nvSpPr>
          <p:spPr>
            <a:xfrm>
              <a:off x="6557386" y="197862"/>
              <a:ext cx="52477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21</a:t>
              </a:r>
            </a:p>
          </p:txBody>
        </p:sp>
        <p:sp>
          <p:nvSpPr>
            <p:cNvPr id="250" name="8"/>
            <p:cNvSpPr txBox="1"/>
            <p:nvPr/>
          </p:nvSpPr>
          <p:spPr>
            <a:xfrm>
              <a:off x="8000141" y="197862"/>
              <a:ext cx="66441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E63B7A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