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1505654" y="13034691"/>
            <a:ext cx="4350450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21500800 홍순규</a:t>
            </a:r>
          </a:p>
        </p:txBody>
      </p:sp>
      <p:sp>
        <p:nvSpPr>
          <p:cNvPr id="153" name="C2. Ski Trail"/>
          <p:cNvSpPr txBox="1"/>
          <p:nvPr/>
        </p:nvSpPr>
        <p:spPr>
          <a:xfrm>
            <a:off x="21489198" y="-132396"/>
            <a:ext cx="1740843" cy="7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P3. Carrier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9418661" y="2806759"/>
            <a:ext cx="1525767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자료구조</a:t>
            </a:r>
          </a:p>
          <a:p>
            <a:pPr lvl="2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무게로 정렬한 배열</a:t>
            </a:r>
          </a:p>
        </p:txBody>
      </p:sp>
      <p:sp>
        <p:nvSpPr>
          <p:cNvPr id="155" name="시간 복잡도…"/>
          <p:cNvSpPr txBox="1"/>
          <p:nvPr/>
        </p:nvSpPr>
        <p:spPr>
          <a:xfrm>
            <a:off x="1905000" y="10411913"/>
            <a:ext cx="13387883" cy="269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시간 복잡도</a:t>
            </a:r>
            <a:r>
              <a:rPr b="0"/>
              <a:t>  </a:t>
            </a:r>
          </a:p>
          <a:p>
            <a:pPr algn="l" defTabSz="457200">
              <a:lnSpc>
                <a:spcPct val="150000"/>
              </a:lnSpc>
              <a:defRPr sz="2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 - Heap Sort를 이용하여 구현 ||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lnSpc>
                <a:spcPct val="150000"/>
              </a:lnSpc>
              <a:defRPr sz="2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 - Quick Sort STL을 이용하여 구현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lnSpc>
                <a:spcPct val="150000"/>
              </a:lnSpc>
              <a:defRPr sz="2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 - 가방을 꺼낼 때 </a:t>
            </a:r>
          </a:p>
        </p:txBody>
      </p:sp>
      <p:sp>
        <p:nvSpPr>
          <p:cNvPr id="156" name="아이디어…"/>
          <p:cNvSpPr txBox="1"/>
          <p:nvPr/>
        </p:nvSpPr>
        <p:spPr>
          <a:xfrm>
            <a:off x="1905000" y="2819459"/>
            <a:ext cx="2047240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알고리즘 분류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Greedy</a:t>
            </a:r>
          </a:p>
        </p:txBody>
      </p:sp>
      <p:sp>
        <p:nvSpPr>
          <p:cNvPr id="157" name="자료구조…"/>
          <p:cNvSpPr txBox="1"/>
          <p:nvPr/>
        </p:nvSpPr>
        <p:spPr>
          <a:xfrm>
            <a:off x="1905000" y="535729"/>
            <a:ext cx="143295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아이디어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무게가 높은 가방부터 가져가고, 그 때 같이 가져갈 수 있는 가방이 존재한다면 항상 가져간다</a:t>
            </a:r>
          </a:p>
        </p:txBody>
      </p:sp>
      <p:sp>
        <p:nvSpPr>
          <p:cNvPr id="158" name="자료구조…"/>
          <p:cNvSpPr txBox="1"/>
          <p:nvPr/>
        </p:nvSpPr>
        <p:spPr>
          <a:xfrm>
            <a:off x="1905000" y="5206575"/>
            <a:ext cx="15257675" cy="4050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구현 방법 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Deque에 내림차순으로 정렬된 배열을 넣는다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Deque에 가방이 한 개만 있을 때 꺼낸다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Front와 Back의 무게 합이 최대 무게보다 작거나 같은 경우 Front와 Back의 가방을 꺼낸다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Front와 Back의 무게 합이 최대 무게보다 큰 경우 Front의 가방만을 꺼낸다</a:t>
            </a:r>
          </a:p>
          <a:p>
            <a:pPr lvl="2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Deque에 남은 가방이 없는 경우 종료한다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