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49" d="100"/>
          <a:sy n="49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00" b="1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sz="3400" b="1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sz="3400" b="1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sz="3400" b="1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sz="3400" b="1"/>
            </a:lvl5pPr>
          </a:lstStyle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프레젠테이션 부제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속성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“멋진 인용구”</a:t>
            </a:r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00" b="1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sz="3400" b="1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sz="3400" b="1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sz="3400" b="1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sz="3400" b="1"/>
            </a:lvl5pPr>
          </a:lstStyle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프레젠테이션 부제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r>
              <a:t>슬라이드 구분점 텍스트</a:t>
            </a:r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슬라이드 구분점 텍스트</a:t>
            </a:r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의제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의제 주제</a:t>
            </a:r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"/>
          <p:cNvSpPr txBox="1"/>
          <p:nvPr/>
        </p:nvSpPr>
        <p:spPr>
          <a:xfrm>
            <a:off x="16047124" y="272963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152" name="21500800 홍순규 21700196 김해린"/>
          <p:cNvSpPr txBox="1"/>
          <p:nvPr/>
        </p:nvSpPr>
        <p:spPr>
          <a:xfrm>
            <a:off x="19405443" y="13008888"/>
            <a:ext cx="5692559" cy="64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21500800 홍순규, 21700525 이수아</a:t>
            </a:r>
          </a:p>
        </p:txBody>
      </p:sp>
      <p:sp>
        <p:nvSpPr>
          <p:cNvPr id="153" name="C2. Ski Trail"/>
          <p:cNvSpPr txBox="1"/>
          <p:nvPr/>
        </p:nvSpPr>
        <p:spPr>
          <a:xfrm>
            <a:off x="21489198" y="-132396"/>
            <a:ext cx="2671466" cy="7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 defTabSz="457200">
              <a:lnSpc>
                <a:spcPts val="6100"/>
              </a:lnSpc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C5. Polynomino  </a:t>
            </a:r>
          </a:p>
        </p:txBody>
      </p:sp>
      <p:sp>
        <p:nvSpPr>
          <p:cNvPr id="154" name="자료구조…"/>
          <p:cNvSpPr txBox="1"/>
          <p:nvPr/>
        </p:nvSpPr>
        <p:spPr>
          <a:xfrm>
            <a:off x="230782" y="9341081"/>
            <a:ext cx="20045798" cy="1557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새로운 위치를 구하는 방법</a:t>
            </a:r>
            <a:r>
              <a:rPr b="0"/>
              <a:t>과 </a:t>
            </a:r>
            <a:r>
              <a:t>퍼즐이 들어갈 수 있는지 판별하는 방법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새 위치는 퍼즐의 y좌표가 빠르고 y좌표가 같다면 x좌표가 빠른, 아직 채워지지 않은 첫 번째 좌표(fig 1)로 정한다.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새 위치의 왼쪽과 위쪽 공간들은 채울 수 없기 때문에, 그 위치를 퍼즐 조각의 첫 번째 블록(fig 2)으로만 채울 수 있어 판별이 편리하다.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자료구조…"/>
              <p:cNvSpPr txBox="1"/>
              <p:nvPr/>
            </p:nvSpPr>
            <p:spPr>
              <a:xfrm>
                <a:off x="289471" y="307808"/>
                <a:ext cx="23805058" cy="321327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l" defTabSz="457200">
                  <a:lnSpc>
                    <a:spcPct val="150000"/>
                  </a:lnSpc>
                  <a:defRPr sz="23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아이디어</a:t>
                </a:r>
              </a:p>
              <a:p>
                <a:pPr algn="l" defTabSz="457200">
                  <a:lnSpc>
                    <a:spcPct val="150000"/>
                  </a:lnSpc>
                  <a:defRPr sz="23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1. 퍼즐의 왼쪽 위에서부터 오른쪽 아래까지 퍼즐 조각들을 차례로 채워 넣는다고 할 때,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t> 개의 퍼즐 조각들을 채우는 방법은 </a:t>
                </a:r>
                <a14:m>
                  <m:oMath xmlns:m="http://schemas.openxmlformats.org/officeDocument/2006/math">
                    <m:r>
                      <a:rPr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t> 가지의 경우가 있다.</a:t>
                </a:r>
              </a:p>
              <a:p>
                <a:pPr algn="l" defTabSz="457200">
                  <a:lnSpc>
                    <a:spcPct val="150000"/>
                  </a:lnSpc>
                  <a:defRPr sz="23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2. 하나의 방법을 실행하는 중에 이미 채운 조각들의 집합을 prefix, 다음에 넣을 조각을 p 라 할 때, 다음 조각이 퍼즐에 들어갈 수 없다면</a:t>
                </a:r>
              </a:p>
              <a:p>
                <a:pPr algn="l" defTabSz="457200">
                  <a:lnSpc>
                    <a:spcPct val="150000"/>
                  </a:lnSpc>
                  <a:defRPr sz="23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     prefix </a:t>
                </a:r>
                <a14:m>
                  <m:oMath xmlns:m="http://schemas.openxmlformats.org/officeDocument/2006/math">
                    <m:r>
                      <a:rPr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t> {p} 를 prefix로 가지는 방법은 무시한다. (예를 들어 1번을 넣은 후 2번이 들어갈 수 없다면, 1, 2 로 시작하는 경우들은 해볼 필요가 없다.)</a:t>
                </a:r>
              </a:p>
              <a:p>
                <a:pPr algn="l" defTabSz="457200">
                  <a:lnSpc>
                    <a:spcPct val="150000"/>
                  </a:lnSpc>
                  <a:defRPr sz="23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mc:Choice>
        <mc:Fallback>
          <p:sp>
            <p:nvSpPr>
              <p:cNvPr id="155" name="자료구조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71" y="307808"/>
                <a:ext cx="23805058" cy="3213272"/>
              </a:xfrm>
              <a:prstGeom prst="rect">
                <a:avLst/>
              </a:prstGeom>
              <a:blipFill>
                <a:blip r:embed="rId2"/>
                <a:stretch>
                  <a:fillRect l="-5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자료구조…"/>
              <p:cNvSpPr txBox="1"/>
              <p:nvPr/>
            </p:nvSpPr>
            <p:spPr>
              <a:xfrm>
                <a:off x="230782" y="11549672"/>
                <a:ext cx="20045798" cy="165137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l" defTabSz="457200">
                  <a:lnSpc>
                    <a:spcPct val="150000"/>
                  </a:lnSpc>
                  <a:defRPr sz="23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시간 복잡도</a:t>
                </a:r>
              </a:p>
              <a:p>
                <a:pPr algn="l" defTabSz="457200">
                  <a:lnSpc>
                    <a:spcPct val="150000"/>
                  </a:lnSpc>
                  <a:defRPr sz="23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fit 함수는 최악의 경우 </a:t>
                </a:r>
                <a14:m>
                  <m:oMath xmlns:m="http://schemas.openxmlformats.org/officeDocument/2006/math">
                    <m:r>
                      <a:rPr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t> 에 근접하게 호출 될 수 있다. fit 함수는 remain에 있는 모든 퍼즐 조각이 어떤 위치에 들어갈 수 있는지 확인한다.</a:t>
                </a:r>
              </a:p>
              <a:p>
                <a:pPr algn="l" defTabSz="457200">
                  <a:lnSpc>
                    <a:spcPct val="150000"/>
                  </a:lnSpc>
                  <a:defRPr sz="23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따라서 각 퍼즐 조각 하나 당 어떤 위치에 들어갈 수 있는지 </a:t>
                </a:r>
                <a14:m>
                  <m:oMath xmlns:m="http://schemas.openxmlformats.org/officeDocument/2006/math">
                    <m:r>
                      <a:rPr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t> 만큼 확인하므로 모든 퍼즐의 크기를 더한 값을 </a:t>
                </a:r>
                <a14:m>
                  <m:oMath xmlns:m="http://schemas.openxmlformats.org/officeDocument/2006/math">
                    <m:r>
                      <a:rPr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t> 이라 하면 </a:t>
                </a:r>
                <a14:m>
                  <m:oMath xmlns:m="http://schemas.openxmlformats.org/officeDocument/2006/math">
                    <m:r>
                      <a:rPr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t>이 된다. </a:t>
                </a:r>
              </a:p>
            </p:txBody>
          </p:sp>
        </mc:Choice>
        <mc:Fallback>
          <p:sp>
            <p:nvSpPr>
              <p:cNvPr id="156" name="자료구조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82" y="11549672"/>
                <a:ext cx="20045798" cy="1651370"/>
              </a:xfrm>
              <a:prstGeom prst="rect">
                <a:avLst/>
              </a:prstGeom>
              <a:blipFill>
                <a:blip r:embed="rId3"/>
                <a:stretch>
                  <a:fillRect l="-633" t="-3053" b="-1297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구현…"/>
          <p:cNvSpPr txBox="1"/>
          <p:nvPr/>
        </p:nvSpPr>
        <p:spPr>
          <a:xfrm>
            <a:off x="260994" y="3202670"/>
            <a:ext cx="15979987" cy="5340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구현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순열을 만드는 recursive function인 fit(x, y, remain[]) 을 이용한다. (x, y)는 다음 퍼즐 조각이 들어갈 위치를 나타낸다.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remain은 남은 퍼즐 조각의 집합이고, remain에 없는 퍼즐 조각들은 퍼즐을 나타내는 이차원 배열에 채워져 있다.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퍼즐의 첫 좌표인 (0, 0) 에서 시작하고, remain이 전체 퍼즐 조각의 집합인 fit 함수로 시작한다.  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순열을 만들기 위해 fit 함수는 remain에 있는 퍼즐 조각을 골라 (x, y)에 넣을 수 있는지 확인한다.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선택한 조각을 퍼즐에 넣을 수 없다면 다른 조각을 찾고, 더 이상 남은 조각이 없는 경우 0을 리턴한다.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선택한 조각을 퍼즐에 넣을 수 있다면 넣고, 새로운 위치에 나머지 조각들을 넣는 fit 함수를 호출한다.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호출한 fit 함수가 0을 리턴하면 선택한 퍼즐 조각으로 퍼즐을 완성할 수 없는 것을 의미하므로, 퍼즐에서 뺀다.</a:t>
            </a:r>
          </a:p>
          <a:p>
            <a:pPr algn="l" defTabSz="457200">
              <a:lnSpc>
                <a:spcPct val="150000"/>
              </a:lnSpc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남아 있는 마지막 조각이 퍼즐에 들어갈 때 퍼즐은 완성이 되고 fit 함수는 1을 리턴한다. 이 함수를 호출한 fit 함수도 1을 리턴하여 종료한다. </a:t>
            </a:r>
          </a:p>
        </p:txBody>
      </p:sp>
      <p:pic>
        <p:nvPicPr>
          <p:cNvPr id="3" name="그림 2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C73EA334-8155-4E4D-BF9A-303437AAE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089" y="6829874"/>
            <a:ext cx="4866504" cy="2698414"/>
          </a:xfrm>
          <a:prstGeom prst="rect">
            <a:avLst/>
          </a:prstGeom>
        </p:spPr>
      </p:pic>
      <p:pic>
        <p:nvPicPr>
          <p:cNvPr id="5" name="그림 4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ED97DFBF-F687-4348-ADBB-ECDC8F67D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643" y="9976216"/>
            <a:ext cx="2513874" cy="19482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Macintosh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Cambria Math</vt:lpstr>
      <vt:lpstr>Helvetica Neue</vt:lpstr>
      <vt:lpstr>Helvetica Neue Medium</vt:lpstr>
      <vt:lpstr>Times Roman</vt:lpstr>
      <vt:lpstr>21_BasicWhite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이수아</cp:lastModifiedBy>
  <cp:revision>1</cp:revision>
  <dcterms:modified xsi:type="dcterms:W3CDTF">2021-10-18T14:03:03Z</dcterms:modified>
</cp:coreProperties>
</file>