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이미지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이미지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15793124" y="900829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52" name="21500800 홍순규 21700196 김해린"/>
          <p:cNvSpPr txBox="1"/>
          <p:nvPr/>
        </p:nvSpPr>
        <p:spPr>
          <a:xfrm>
            <a:off x="635000" y="13029914"/>
            <a:ext cx="8312629" cy="643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21500539 이인석 21500800 홍순규</a:t>
            </a:r>
          </a:p>
        </p:txBody>
      </p:sp>
      <p:sp>
        <p:nvSpPr>
          <p:cNvPr id="153" name="C2. Ski Trail"/>
          <p:cNvSpPr txBox="1"/>
          <p:nvPr/>
        </p:nvSpPr>
        <p:spPr>
          <a:xfrm>
            <a:off x="21282141" y="-109622"/>
            <a:ext cx="3065066" cy="807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100"/>
              </a:lnSpc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C3. Two Trains </a:t>
            </a:r>
          </a:p>
        </p:txBody>
      </p:sp>
      <p:sp>
        <p:nvSpPr>
          <p:cNvPr id="154" name="자료구조…"/>
          <p:cNvSpPr txBox="1"/>
          <p:nvPr/>
        </p:nvSpPr>
        <p:spPr>
          <a:xfrm>
            <a:off x="635000" y="575409"/>
            <a:ext cx="12336715" cy="7567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아이디어</a:t>
            </a:r>
          </a:p>
          <a:p>
            <a:pPr marL="300789" indent="-300789" algn="l" defTabSz="457200">
              <a:lnSpc>
                <a:spcPct val="150000"/>
              </a:lnSpc>
              <a:buSzPct val="100000"/>
              <a:buChar char="-"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기차는 vertex 1, 2, N이 속해 있는 그래프의 모든 vertex에서 합체가 가능하다</a:t>
            </a:r>
          </a:p>
          <a:p>
            <a:pPr marL="300789" indent="-300789" algn="l" defTabSz="457200">
              <a:lnSpc>
                <a:spcPct val="150000"/>
              </a:lnSpc>
              <a:buSzPct val="100000"/>
              <a:buChar char="-"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Shortest path가 아닌 완전 탐색을 이용한다</a:t>
            </a:r>
          </a:p>
          <a:p>
            <a:pPr lvl="3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그래프의 모든 vertex v에 대해, 1, 2, N 부터 v 까지의 depth를 각 각 구한다  </a:t>
            </a: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이 때 구한 depth를 a, b, c 라고 하면</a:t>
            </a:r>
          </a:p>
          <a:p>
            <a:pPr lvl="2"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a는 </a:t>
            </a: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기차가 v 까지 이동한 거리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b는 </a:t>
            </a:r>
            <a14:m>
              <m:oMath>
                <m:r>
                  <a:rPr xmlns:a="http://schemas.openxmlformats.org/drawingml/2006/main" sz="4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 기차가 v 까지 이동한 거리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c는 v 에서 두 기차가 합체하여 N 까지 이동한 거리를 나타낸다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소모되는 연료량은 (a * p) + (b * q) + (c * r) 이다</a:t>
            </a:r>
          </a:p>
        </p:txBody>
      </p:sp>
      <p:sp>
        <p:nvSpPr>
          <p:cNvPr id="155" name="자료구조…"/>
          <p:cNvSpPr txBox="1"/>
          <p:nvPr/>
        </p:nvSpPr>
        <p:spPr>
          <a:xfrm>
            <a:off x="14452600" y="571500"/>
            <a:ext cx="11188545" cy="2356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structure</a:t>
            </a:r>
          </a:p>
          <a:p>
            <a:pPr marL="401052" indent="-401052" algn="l" defTabSz="457200">
              <a:lnSpc>
                <a:spcPct val="150000"/>
              </a:lnSpc>
              <a:buSzPct val="100000"/>
              <a:buAutoNum type="arabicPeriod" startAt="1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Input을 그래프로 저장할 Adjacency List.</a:t>
            </a:r>
          </a:p>
          <a:p>
            <a:pPr algn="l" defTabSz="457200">
              <a:lnSpc>
                <a:spcPct val="150000"/>
              </a:lnSpc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BFS를 수행하기 위한 Queue.</a:t>
            </a:r>
          </a:p>
          <a:p>
            <a:pPr algn="l" defTabSz="457200">
              <a:lnSpc>
                <a:spcPct val="150000"/>
              </a:lnSpc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Vertex 1, 2, N에서 vertex v에 이르는 depth를 표현하기 위한 배열</a:t>
            </a:r>
          </a:p>
        </p:txBody>
      </p:sp>
      <p:pic>
        <p:nvPicPr>
          <p:cNvPr id="156" name="KakaoTalk_Photo_2021-09-28-17-35-12.png" descr="KakaoTalk_Photo_2021-09-28-17-35-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33" y="3094490"/>
            <a:ext cx="4460438" cy="4321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KakaoTalk_Photo_2021-09-28-17-35-00.png" descr="KakaoTalk_Photo_2021-09-28-17-35-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52600" y="7458533"/>
            <a:ext cx="8640192" cy="6332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자료구조…"/>
          <p:cNvSpPr txBox="1"/>
          <p:nvPr/>
        </p:nvSpPr>
        <p:spPr>
          <a:xfrm>
            <a:off x="635000" y="8957746"/>
            <a:ext cx="12336716" cy="325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구현 방법</a:t>
            </a:r>
          </a:p>
          <a:p>
            <a:pPr marL="401052" indent="-401052" algn="l" defTabSz="457200">
              <a:lnSpc>
                <a:spcPct val="150000"/>
              </a:lnSpc>
              <a:buSzPct val="100000"/>
              <a:buAutoNum type="arabicPeriod" startAt="1"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vertex 1, 2, N 에서 BFS를 수행하여, 모든 vertex에 대해 depth를 계산한다 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모든 vertex의 연료량을 계산하고 최소값을 출력한다</a:t>
            </a:r>
          </a:p>
          <a:p>
            <a:pPr algn="l" defTabSz="457200">
              <a:lnSpc>
                <a:spcPct val="150000"/>
              </a:lnSpc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Time complexity:"/>
          <p:cNvSpPr txBox="1"/>
          <p:nvPr/>
        </p:nvSpPr>
        <p:spPr>
          <a:xfrm>
            <a:off x="635000" y="11818551"/>
            <a:ext cx="5074437" cy="6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 complexity: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V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grpSp>
        <p:nvGrpSpPr>
          <p:cNvPr id="163" name="그룹"/>
          <p:cNvGrpSpPr/>
          <p:nvPr/>
        </p:nvGrpSpPr>
        <p:grpSpPr>
          <a:xfrm>
            <a:off x="7894744" y="2360422"/>
            <a:ext cx="6074117" cy="2988296"/>
            <a:chOff x="0" y="0"/>
            <a:chExt cx="6074116" cy="2988294"/>
          </a:xfrm>
        </p:grpSpPr>
        <p:sp>
          <p:nvSpPr>
            <p:cNvPr id="160" name="선"/>
            <p:cNvSpPr/>
            <p:nvPr/>
          </p:nvSpPr>
          <p:spPr>
            <a:xfrm>
              <a:off x="5034750" y="2988294"/>
              <a:ext cx="1039367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선"/>
            <p:cNvSpPr/>
            <p:nvPr/>
          </p:nvSpPr>
          <p:spPr>
            <a:xfrm flipV="1">
              <a:off x="5043691" y="9785"/>
              <a:ext cx="1" cy="295149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" name="선"/>
            <p:cNvSpPr/>
            <p:nvPr/>
          </p:nvSpPr>
          <p:spPr>
            <a:xfrm>
              <a:off x="0" y="0"/>
              <a:ext cx="5052263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