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본문 첫 번째 줄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00"/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defRPr b="1" sz="3400"/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defRPr b="1" sz="3400"/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defRPr b="1" sz="3400"/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defRPr b="1" sz="3400"/>
            </a:lvl5pPr>
          </a:lstStyle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프레젠테이션 부제</a:t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본문 첫 번째 줄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속성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본문 첫 번째 줄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“멋진 인용구”</a:t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이미지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이미지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00"/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defRPr b="1" sz="3400"/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defRPr b="1" sz="3400"/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defRPr b="1" sz="3400"/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defRPr b="1" sz="3400"/>
            </a:lvl5pPr>
          </a:lstStyle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본문 첫 번째 줄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프레젠테이션 부제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본문 첫 번째 줄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슬라이드 구분점 텍스트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본문 첫 번째 줄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슬라이드 구분점 텍스트</a:t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의제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본문 첫 번째 줄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의제 주제</a:t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텍스트"/>
          <p:cNvSpPr txBox="1"/>
          <p:nvPr/>
        </p:nvSpPr>
        <p:spPr>
          <a:xfrm>
            <a:off x="16047124" y="2729630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152" name="21500800 홍순규 21700196 김해린"/>
          <p:cNvSpPr txBox="1"/>
          <p:nvPr/>
        </p:nvSpPr>
        <p:spPr>
          <a:xfrm>
            <a:off x="19245921" y="668386"/>
            <a:ext cx="5692559" cy="640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4400"/>
              </a:lnSpc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21500800 홍순규, 21600212 남진우</a:t>
            </a:r>
          </a:p>
        </p:txBody>
      </p:sp>
      <p:sp>
        <p:nvSpPr>
          <p:cNvPr id="153" name="C2. Ski Trail"/>
          <p:cNvSpPr txBox="1"/>
          <p:nvPr/>
        </p:nvSpPr>
        <p:spPr>
          <a:xfrm>
            <a:off x="21489198" y="-132396"/>
            <a:ext cx="2723109" cy="785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 defTabSz="457200">
              <a:lnSpc>
                <a:spcPts val="6100"/>
              </a:lnSpc>
              <a:defRPr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C6. Cards Game  </a:t>
            </a:r>
          </a:p>
        </p:txBody>
      </p:sp>
      <p:sp>
        <p:nvSpPr>
          <p:cNvPr id="154" name="자료구조…"/>
          <p:cNvSpPr txBox="1"/>
          <p:nvPr/>
        </p:nvSpPr>
        <p:spPr>
          <a:xfrm>
            <a:off x="289471" y="3396256"/>
            <a:ext cx="23805058" cy="371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1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최댓값을 구하는 과정에서 겪은 시행 착오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brute force로 최댓값을 구해도 충분할 것 같아 시도했으나, Time Limit으로 실패했다.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스택과 DP를 이용한 방법으로 최적화하여 개선하려 했지만, 반례를 찾아 실패했다.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그 후 문제의 해결 방법을 고민하던 중, 부분 최대 증가 수열이라는 어디서 들어본 것 같은 이름을 떠올렸다. 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그것을 인터넷에서 찾아보니 LIS라는 유명한 문제였고, brute force로 풀었다고 생각한 것이 전형적인 O(N^2) DP 풀이라는 것을 알 수 있었다.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또한, 이진 탐색으로 Lower bound를 찾아 LIS를 해결하는 O(NlogN)의 더 나은 풀이를 이해할 수 있었다.</a:t>
            </a:r>
          </a:p>
        </p:txBody>
      </p:sp>
      <p:sp>
        <p:nvSpPr>
          <p:cNvPr id="155" name="자료구조…"/>
          <p:cNvSpPr txBox="1"/>
          <p:nvPr/>
        </p:nvSpPr>
        <p:spPr>
          <a:xfrm>
            <a:off x="289471" y="465141"/>
            <a:ext cx="23805058" cy="1531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1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문제 해석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카드를 오름차순으로 받다가, 언제 내림차순으로 받아야 최댓값이 되는가.</a:t>
            </a:r>
          </a:p>
        </p:txBody>
      </p:sp>
      <p:sp>
        <p:nvSpPr>
          <p:cNvPr id="156" name="자료구조…"/>
          <p:cNvSpPr txBox="1"/>
          <p:nvPr/>
        </p:nvSpPr>
        <p:spPr>
          <a:xfrm>
            <a:off x="289471" y="1925085"/>
            <a:ext cx="23805058" cy="100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1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아이디어 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전체 카드 배열의 원소 각 각에 대해 왼쪽에서 오름차순으로 얻을 수 있는 최댓값과, 오른쪽에서 내림차순으로 얻을 수 있는 최댓값을 합쳐서 비교한다.</a:t>
            </a:r>
          </a:p>
        </p:txBody>
      </p:sp>
      <p:sp>
        <p:nvSpPr>
          <p:cNvPr id="157" name="자료구조…"/>
          <p:cNvSpPr txBox="1"/>
          <p:nvPr/>
        </p:nvSpPr>
        <p:spPr>
          <a:xfrm>
            <a:off x="289471" y="7734775"/>
            <a:ext cx="23805058" cy="5850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1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풀이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LIS를 구하는 과정에서 배열의 모든 원소에서 </a:t>
            </a:r>
            <a:r>
              <a:rPr b="1"/>
              <a:t>해당 원소를 끝으로 하는 최장 부분 증가 수열의 길이인 K[idx]</a:t>
            </a:r>
            <a:r>
              <a:t>를 구할 수 있다.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카드 배열의 LIS와 LDS의 K를 구해서 더하면 아이디어 대로 비교할 수 있다. LDS는 배열을 뒤집어서 LIS를 구한 후 K를 뒤집은 것과 같다.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lvl="1"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이진 탐색을 이용한 LIS를 푸는 방법은 아래와 같다.</a:t>
            </a:r>
          </a:p>
          <a:p>
            <a:pPr lvl="1"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1. LIS의 길이를 나타내는 lis 배열을 하나 만들고, 첫 카드를 첫 번째 원소로 넣는다.</a:t>
            </a:r>
          </a:p>
          <a:p>
            <a:pPr lvl="1"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2. 다음 카드는 lis 배열에서 자신보다 같거나 첫 번째로 큰 위치에 들어간다. 없다면 배열의 마지막에 추가된다.</a:t>
            </a:r>
          </a:p>
          <a:p>
            <a:pPr lvl="1"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3. K 값은 카드가 배열에 들어가는 위치가 된다. </a:t>
            </a:r>
          </a:p>
          <a:p>
            <a:pPr lvl="1"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4. 모든 카드에 대해 반복한다.</a:t>
            </a:r>
          </a:p>
          <a:p>
            <a:pPr lvl="1"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lvl="1"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2번에서 이진 탐색을 이용하기 때문에 O(logN)이 소요되고, 모든 카드에 대해 반복하기 때문에 전체 시간복잡도는 O(NlogN)이다.</a:t>
            </a:r>
          </a:p>
        </p:txBody>
      </p:sp>
      <p:pic>
        <p:nvPicPr>
          <p:cNvPr id="158" name="스크린샷 2021-10-30 오후 9.08.26.png" descr="스크린샷 2021-10-30 오후 9.08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57022" y="6836350"/>
            <a:ext cx="6253229" cy="660063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선"/>
          <p:cNvSpPr/>
          <p:nvPr/>
        </p:nvSpPr>
        <p:spPr>
          <a:xfrm>
            <a:off x="14156230" y="8568135"/>
            <a:ext cx="314471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