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1975" y="91975"/>
            <a:ext cx="232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C10. Chinese or Pizza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119950" y="91975"/>
            <a:ext cx="309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21500800 홍순규 21600621 전영우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Google Shape;56;p13"/>
              <p:cNvSpPr txBox="1"/>
              <p:nvPr/>
            </p:nvSpPr>
            <p:spPr>
              <a:xfrm>
                <a:off x="111300" y="1972800"/>
                <a:ext cx="8921400" cy="212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 dirty="0"/>
                  <a:t>풀이</a:t>
                </a:r>
                <a:endParaRPr b="1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AutoNum type="arabicPeriod"/>
                </a:pPr>
                <a:r>
                  <a:rPr lang="ko" dirty="0"/>
                  <a:t>(x, y) pair를 </a:t>
                </a:r>
                <a:r>
                  <a:rPr lang="ko" b="1" dirty="0"/>
                  <a:t>buildings</a:t>
                </a:r>
                <a:r>
                  <a:rPr lang="ko" dirty="0"/>
                  <a:t>에 저장하고 x값을 기준으로 정렬한다.</a:t>
                </a:r>
                <a:endParaRPr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AutoNum type="arabicPeriod"/>
                </a:pPr>
                <a:r>
                  <a:rPr lang="ko" dirty="0"/>
                  <a:t>n개의 pair에서 다음을 검사한다. </a:t>
                </a:r>
                <a:endParaRPr dirty="0"/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AutoNum type="alphaLcPeriod"/>
                </a:pPr>
                <a:r>
                  <a:rPr lang="ko" dirty="0"/>
                  <a:t>현재 index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" altLang="en-US" i="1" dirty="0" smtClean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</m:sub>
                        </m:sSub>
                        <m:r>
                          <a:rPr lang="ko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" altLang="en-US" i="1" dirty="0" smtClean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</m:sub>
                        </m:sSub>
                      </m:e>
                    </m:d>
                  </m:oMath>
                </a14:m>
                <a:r>
                  <a:rPr lang="ko" dirty="0"/>
                  <a:t>보다 작은 index를 가진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" dirty="0"/>
                  <a:t>들 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" altLang="en-US" i="1" dirty="0">
                            <a:latin typeface="Cambria Math" panose="02040503050406030204" pitchFamily="18" charset="0"/>
                          </a:rPr>
                          <m:t>𝑐𝑢𝑟𝑟</m:t>
                        </m:r>
                      </m:sub>
                    </m:sSub>
                    <m:r>
                      <a:rPr lang="ko" alt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" alt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ko" i="1" dirty="0">
                        <a:latin typeface="Cambria Math" panose="02040503050406030204" pitchFamily="18" charset="0"/>
                      </a:rPr>
                      <m:t> 5 </m:t>
                    </m:r>
                  </m:oMath>
                </a14:m>
                <a:r>
                  <a:rPr lang="ko" dirty="0"/>
                  <a:t>인 pair들을 검사한다. (정렬 돼 있으므로,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" altLang="en-US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en-US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" altLang="en-US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𝑐𝑢𝑟𝑟</m:t>
                        </m:r>
                      </m:sub>
                    </m:sSub>
                    <m:r>
                      <a:rPr lang="ko" altLang="en-US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" altLang="en-US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" altLang="en-US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" altLang="en-US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&gt; 5 </m:t>
                    </m:r>
                  </m:oMath>
                </a14:m>
                <a:r>
                  <a:rPr lang="ko" dirty="0">
                    <a:solidFill>
                      <a:schemeClr val="dk1"/>
                    </a:solidFill>
                  </a:rPr>
                  <a:t>라면</a:t>
                </a:r>
                <a:r>
                  <a:rPr lang="ko" dirty="0"/>
                  <a:t> 더 이상 검사하지 않는다)</a:t>
                </a:r>
                <a:endParaRPr dirty="0"/>
              </a:p>
              <a:p>
                <a:pPr marL="914400" lvl="1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AutoNum type="alphaL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ko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</m:sub>
                        </m:sSub>
                        <m:r>
                          <a:rPr lang="ko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</m:sub>
                        </m:sSub>
                      </m:e>
                    </m:d>
                  </m:oMath>
                </a14:m>
                <a:r>
                  <a:rPr lang="ko" dirty="0"/>
                  <a:t>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" dirty="0"/>
                  <a:t>사이의 유클리드 거리가 5 이하라면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" altLang="en-US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" dirty="0">
                    <a:solidFill>
                      <a:schemeClr val="dk1"/>
                    </a:solidFill>
                  </a:rPr>
                  <a:t>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" altLang="en-US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</m:sub>
                        </m:sSub>
                        <m:r>
                          <a:rPr lang="ko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" altLang="en-US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𝑐𝑢𝑟𝑟</m:t>
                            </m:r>
                          </m:sub>
                        </m:sSub>
                      </m:e>
                    </m:d>
                  </m:oMath>
                </a14:m>
                <a:r>
                  <a:rPr lang="ko" dirty="0">
                    <a:solidFill>
                      <a:schemeClr val="dk1"/>
                    </a:solidFill>
                  </a:rPr>
                  <a:t>사이의 Edge를 생성하여 </a:t>
                </a:r>
                <a:r>
                  <a:rPr lang="ko" b="1" dirty="0">
                    <a:solidFill>
                      <a:schemeClr val="dk1"/>
                    </a:solidFill>
                  </a:rPr>
                  <a:t>adj_list</a:t>
                </a:r>
                <a:r>
                  <a:rPr lang="ko" dirty="0">
                    <a:solidFill>
                      <a:schemeClr val="dk1"/>
                    </a:solidFill>
                  </a:rPr>
                  <a:t>에 저장한다.</a:t>
                </a:r>
                <a:endParaRPr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AutoNum type="arabicPeriod"/>
                </a:pPr>
                <a:r>
                  <a:rPr lang="ko" dirty="0">
                    <a:solidFill>
                      <a:schemeClr val="dk1"/>
                    </a:solidFill>
                  </a:rPr>
                  <a:t>형성된 각 Graph에서, BFS를 돌려 각각의 Node(Building)에 인접한 Node들끼리는 다른 색을 칠한다.</a:t>
                </a:r>
                <a:endParaRPr dirty="0">
                  <a:solidFill>
                    <a:schemeClr val="dk1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AutoNum type="arabicPeriod"/>
                </a:pPr>
                <a:r>
                  <a:rPr lang="ko" dirty="0">
                    <a:solidFill>
                      <a:schemeClr val="dk1"/>
                    </a:solidFill>
                  </a:rPr>
                  <a:t>각 Graph에서 빈도가 더 작은 색의 빈도수를 모두 더한다.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56" name="Google Shape;56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0" y="1972800"/>
                <a:ext cx="8921400" cy="2124000"/>
              </a:xfrm>
              <a:prstGeom prst="rect">
                <a:avLst/>
              </a:prstGeom>
              <a:blipFill>
                <a:blip r:embed="rId3"/>
                <a:stretch>
                  <a:fillRect l="-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oogle Shape;57;p13"/>
          <p:cNvSpPr txBox="1"/>
          <p:nvPr/>
        </p:nvSpPr>
        <p:spPr>
          <a:xfrm>
            <a:off x="111300" y="478900"/>
            <a:ext cx="56046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Idea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5마일 이내의 있는 빌딩끼리 서로 연결된다고 생각할 때, Cycle이 생기는 경우 문제의 조건이 충돌한다.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[1] 모든 빌딩에 한 개의 브랜드를 세워야 함.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[2] 5마일 이내에 있는 빌딩끼리는 서로 같은 브랜드를 세울 수 없음.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→ 주어지는 input은 </a:t>
            </a:r>
            <a:r>
              <a:rPr lang="ko" b="1" dirty="0"/>
              <a:t>Acyclic Graph</a:t>
            </a:r>
            <a:r>
              <a:rPr lang="ko" dirty="0"/>
              <a:t>를 이룬다.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Google Shape;58;p13"/>
              <p:cNvSpPr txBox="1"/>
              <p:nvPr/>
            </p:nvSpPr>
            <p:spPr>
              <a:xfrm>
                <a:off x="111300" y="4033125"/>
                <a:ext cx="4399200" cy="1074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b="1" dirty="0"/>
                  <a:t>Time complexity </a:t>
                </a:r>
                <a:r>
                  <a:rPr lang="ko" dirty="0"/>
                  <a:t>(input size n)</a:t>
                </a:r>
                <a:endParaRPr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AutoNum type="arabicPeriod"/>
                </a:pPr>
                <a:r>
                  <a:rPr lang="ko" dirty="0"/>
                  <a:t>정렬: </a:t>
                </a:r>
                <a14:m>
                  <m:oMath xmlns:m="http://schemas.openxmlformats.org/officeDocument/2006/math">
                    <m:r>
                      <a:rPr lang="ko" alt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" altLang="en-US" b="1" i="1" dirty="0">
                        <a:latin typeface="Cambria Math" panose="02040503050406030204" pitchFamily="18" charset="0"/>
                      </a:rPr>
                      <m:t>𝒏𝒍𝒐𝒈𝒏</m:t>
                    </m:r>
                    <m:r>
                      <a:rPr lang="en-US" altLang="ko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b="1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AutoNum type="arabicPeriod"/>
                </a:pPr>
                <a:r>
                  <a:rPr lang="ko" dirty="0"/>
                  <a:t>Graph 구성: </a:t>
                </a:r>
                <a14:m>
                  <m:oMath xmlns:m="http://schemas.openxmlformats.org/officeDocument/2006/math">
                    <m:r>
                      <a:rPr lang="ko" alt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ko" alt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" alt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" altLang="en-US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ko" alt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b="1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AutoNum type="arabicPeriod"/>
                </a:pPr>
                <a:r>
                  <a:rPr lang="ko" dirty="0"/>
                  <a:t>BFS: </a:t>
                </a:r>
                <a14:m>
                  <m:oMath xmlns:m="http://schemas.openxmlformats.org/officeDocument/2006/math">
                    <m:r>
                      <a:rPr lang="ko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ko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ko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" altLang="en-US" i="1" dirty="0">
                        <a:latin typeface="Cambria Math" panose="02040503050406030204" pitchFamily="18" charset="0"/>
                      </a:rPr>
                      <m:t>−1) →</m:t>
                    </m:r>
                    <m:r>
                      <a:rPr lang="ko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" alt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" alt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b="1" dirty="0"/>
              </a:p>
            </p:txBody>
          </p:sp>
        </mc:Choice>
        <mc:Fallback>
          <p:sp>
            <p:nvSpPr>
              <p:cNvPr id="58" name="Google Shape;58;p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0" y="4033125"/>
                <a:ext cx="4399200" cy="1074110"/>
              </a:xfrm>
              <a:prstGeom prst="rect">
                <a:avLst/>
              </a:prstGeom>
              <a:blipFill>
                <a:blip r:embed="rId4"/>
                <a:stretch>
                  <a:fillRect l="-416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Google Shape;59;p13"/>
          <p:cNvCxnSpPr/>
          <p:nvPr/>
        </p:nvCxnSpPr>
        <p:spPr>
          <a:xfrm rot="10800000" flipH="1">
            <a:off x="111300" y="492175"/>
            <a:ext cx="89214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15900" y="550825"/>
            <a:ext cx="33336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Data Structure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빌딩의 x, y 좌표를 저장할 1차원 배열 </a:t>
            </a:r>
            <a:r>
              <a:rPr lang="ko" b="1"/>
              <a:t>buildings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Graph의 Adjacency list를 나타낼 벡터 </a:t>
            </a:r>
            <a:r>
              <a:rPr lang="ko" b="1"/>
              <a:t>adj_list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5650975" y="505750"/>
            <a:ext cx="0" cy="150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화면 슬라이드 쇼(16:9)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Jeon Young Uo</cp:lastModifiedBy>
  <cp:revision>1</cp:revision>
  <dcterms:modified xsi:type="dcterms:W3CDTF">2021-11-26T06:48:46Z</dcterms:modified>
</cp:coreProperties>
</file>