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08"/>
    <p:restoredTop sz="94676"/>
  </p:normalViewPr>
  <p:slideViewPr>
    <p:cSldViewPr snapToGrid="0" snapToObjects="1">
      <p:cViewPr varScale="1">
        <p:scale>
          <a:sx n="53" d="100"/>
          <a:sy n="53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속성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“멋진 인용구”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의제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의제 주제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22208775" y="363707"/>
            <a:ext cx="4350450" cy="59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000" dirty="0"/>
              <a:t>21500800 </a:t>
            </a:r>
            <a:r>
              <a:rPr sz="2000" dirty="0" err="1"/>
              <a:t>홍순규</a:t>
            </a:r>
            <a:endParaRPr sz="2000" dirty="0"/>
          </a:p>
        </p:txBody>
      </p:sp>
      <p:sp>
        <p:nvSpPr>
          <p:cNvPr id="153" name="C2. Ski Trail"/>
          <p:cNvSpPr txBox="1"/>
          <p:nvPr/>
        </p:nvSpPr>
        <p:spPr>
          <a:xfrm>
            <a:off x="22249318" y="-208698"/>
            <a:ext cx="2083904" cy="75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P</a:t>
            </a:r>
            <a:r>
              <a:rPr lang="en-US" altLang="ko-KR" dirty="0"/>
              <a:t>10.</a:t>
            </a:r>
            <a:r>
              <a:rPr lang="ko-KR" altLang="en-US" dirty="0"/>
              <a:t> </a:t>
            </a:r>
            <a:r>
              <a:rPr lang="en-US" altLang="ko-KR" dirty="0" err="1"/>
              <a:t>Shiritori</a:t>
            </a:r>
            <a:r>
              <a:rPr dirty="0"/>
              <a:t> </a:t>
            </a:r>
          </a:p>
        </p:txBody>
      </p:sp>
      <p:sp>
        <p:nvSpPr>
          <p:cNvPr id="154" name="자료구조…"/>
          <p:cNvSpPr txBox="1"/>
          <p:nvPr/>
        </p:nvSpPr>
        <p:spPr>
          <a:xfrm>
            <a:off x="17661082" y="2208968"/>
            <a:ext cx="7628837" cy="257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200" dirty="0" err="1"/>
              <a:t>자료구조</a:t>
            </a:r>
            <a:endParaRPr sz="2200" dirty="0"/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2200" dirty="0"/>
              <a:t>1.</a:t>
            </a:r>
            <a:r>
              <a:rPr lang="ko-KR" altLang="en-US" sz="2200" dirty="0"/>
              <a:t> 단어의 연결관계를 표현한 </a:t>
            </a:r>
            <a:r>
              <a:rPr lang="en-US" sz="2200" dirty="0" err="1"/>
              <a:t>인접리스트</a:t>
            </a:r>
            <a:endParaRPr lang="en-US" sz="2200" dirty="0"/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2200" dirty="0"/>
              <a:t>2.</a:t>
            </a:r>
            <a:r>
              <a:rPr lang="ko-KR" altLang="en-US" sz="2200" dirty="0"/>
              <a:t> </a:t>
            </a:r>
            <a:r>
              <a:rPr lang="en-US" sz="2200" dirty="0"/>
              <a:t>DFS</a:t>
            </a:r>
            <a:r>
              <a:rPr lang="ko-KR" altLang="en-US" sz="2200" dirty="0"/>
              <a:t>의 진행과정을 나타내는 </a:t>
            </a:r>
            <a:r>
              <a:rPr lang="en-US" sz="2200" dirty="0"/>
              <a:t>Path set</a:t>
            </a:r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2200" dirty="0"/>
              <a:t>3.</a:t>
            </a:r>
            <a:r>
              <a:rPr lang="ko-KR" altLang="en-US" sz="2200" dirty="0"/>
              <a:t> 각 </a:t>
            </a:r>
            <a:r>
              <a:rPr lang="en-US" sz="2200" dirty="0"/>
              <a:t>Node</a:t>
            </a:r>
            <a:r>
              <a:rPr lang="ko-KR" altLang="en-US" sz="2200" dirty="0"/>
              <a:t>에서 도달 가능한 최대 </a:t>
            </a:r>
            <a:r>
              <a:rPr lang="en-US" altLang="ko-KR" sz="2200" dirty="0"/>
              <a:t>node</a:t>
            </a:r>
            <a:r>
              <a:rPr lang="ko-KR" altLang="en-US" sz="2200" dirty="0"/>
              <a:t>의 </a:t>
            </a:r>
            <a:endParaRPr lang="en-US" altLang="ko-KR" sz="2200" dirty="0"/>
          </a:p>
          <a:p>
            <a:pPr lvl="2"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z="2200" dirty="0"/>
              <a:t>개수를 저장한 </a:t>
            </a:r>
            <a:r>
              <a:rPr lang="ko-KR" altLang="en-US" sz="2200" dirty="0" err="1"/>
              <a:t>일차원</a:t>
            </a:r>
            <a:r>
              <a:rPr lang="ko-KR" altLang="en-US" sz="2200" dirty="0"/>
              <a:t> 배열  </a:t>
            </a:r>
            <a:endParaRPr lang="en-US" sz="2200" dirty="0"/>
          </a:p>
        </p:txBody>
      </p:sp>
      <p:sp>
        <p:nvSpPr>
          <p:cNvPr id="155" name="시간 복잡도…"/>
          <p:cNvSpPr txBox="1"/>
          <p:nvPr/>
        </p:nvSpPr>
        <p:spPr>
          <a:xfrm>
            <a:off x="17661082" y="5496733"/>
            <a:ext cx="5944876" cy="66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200" dirty="0" err="1"/>
              <a:t>시간</a:t>
            </a:r>
            <a:r>
              <a:rPr sz="2200" dirty="0"/>
              <a:t> </a:t>
            </a:r>
            <a:r>
              <a:rPr sz="2200" dirty="0" err="1"/>
              <a:t>복잡도</a:t>
            </a:r>
            <a:r>
              <a:rPr sz="2200" dirty="0"/>
              <a:t>  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z="2200" dirty="0"/>
              <a:t>기본 구현에 따라</a:t>
            </a:r>
            <a:r>
              <a:rPr lang="en-US" altLang="ko-KR" sz="2200" dirty="0"/>
              <a:t>,</a:t>
            </a:r>
            <a:r>
              <a:rPr lang="ko-KR" altLang="en-US" sz="2200" dirty="0"/>
              <a:t> 전체 </a:t>
            </a:r>
            <a:r>
              <a:rPr lang="en-US" altLang="ko-KR" sz="2200" dirty="0"/>
              <a:t>node </a:t>
            </a:r>
            <a:r>
              <a:rPr lang="ko-KR" altLang="en-US" sz="2200" dirty="0"/>
              <a:t>각 각에 대해 </a:t>
            </a:r>
            <a:r>
              <a:rPr lang="en-US" altLang="ko-KR" sz="2200" dirty="0"/>
              <a:t>DFS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돌리기 때문에 시간복잡도는 </a:t>
            </a:r>
            <a:r>
              <a:rPr lang="en-US" altLang="ko-KR" sz="2200" dirty="0"/>
              <a:t>O(N * (V+E))</a:t>
            </a:r>
            <a:r>
              <a:rPr lang="ko-KR" altLang="en-US" sz="2200" dirty="0"/>
              <a:t>이 된다</a:t>
            </a:r>
            <a:endParaRPr lang="en-US" altLang="ko-KR" sz="2200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ko-KR" sz="2200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z="2200" dirty="0"/>
              <a:t>또한</a:t>
            </a:r>
            <a:r>
              <a:rPr lang="en-US" altLang="ko-KR" sz="2200" dirty="0"/>
              <a:t>,</a:t>
            </a:r>
            <a:r>
              <a:rPr lang="ko-KR" altLang="en-US" sz="2200" dirty="0"/>
              <a:t> 한 </a:t>
            </a:r>
            <a:r>
              <a:rPr lang="en-US" altLang="ko-KR" sz="2200" dirty="0"/>
              <a:t>node</a:t>
            </a:r>
            <a:r>
              <a:rPr lang="ko-KR" altLang="en-US" sz="2200" dirty="0"/>
              <a:t>에 방문할 때 해당 </a:t>
            </a:r>
            <a:r>
              <a:rPr lang="en-US" altLang="ko-KR" sz="2200" dirty="0"/>
              <a:t>node</a:t>
            </a:r>
            <a:r>
              <a:rPr lang="ko-KR" altLang="en-US" sz="2200" dirty="0"/>
              <a:t>가 이미 </a:t>
            </a:r>
            <a:r>
              <a:rPr lang="en-US" altLang="ko-KR" sz="2200" dirty="0"/>
              <a:t>path</a:t>
            </a:r>
            <a:r>
              <a:rPr lang="ko-KR" altLang="en-US" sz="2200" dirty="0"/>
              <a:t>에 있는지 확인하는 것을 최적화하지 못했기 때문에 </a:t>
            </a:r>
            <a:r>
              <a:rPr lang="en-US" altLang="ko-KR" sz="2200" dirty="0"/>
              <a:t>N</a:t>
            </a:r>
            <a:r>
              <a:rPr lang="ko-KR" altLang="en-US" sz="2200" dirty="0"/>
              <a:t>이 곱해져 </a:t>
            </a:r>
            <a:r>
              <a:rPr lang="en-US" altLang="ko-KR" sz="2200" dirty="0"/>
              <a:t>O(N^2 * (V+E))</a:t>
            </a:r>
            <a:r>
              <a:rPr lang="ko-KR" altLang="en-US" sz="2200" dirty="0"/>
              <a:t>의 시간 복잡도를 가진다</a:t>
            </a:r>
            <a:endParaRPr lang="en-US" altLang="ko-KR" sz="2200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2200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z="2200" dirty="0"/>
              <a:t>계산 시간을 줄이는 </a:t>
            </a:r>
            <a:r>
              <a:rPr lang="en-US" altLang="ko-KR" sz="2200" dirty="0"/>
              <a:t>3</a:t>
            </a:r>
            <a:r>
              <a:rPr lang="ko-KR" altLang="en-US" sz="2200" dirty="0"/>
              <a:t>번째 방법을 적용하면 각 </a:t>
            </a:r>
            <a:r>
              <a:rPr lang="en-US" altLang="ko-KR" sz="2200" dirty="0"/>
              <a:t>node</a:t>
            </a:r>
            <a:r>
              <a:rPr lang="ko-KR" altLang="en-US" sz="2200" dirty="0"/>
              <a:t> 당 한 번씩만 </a:t>
            </a:r>
            <a:r>
              <a:rPr lang="en-US" altLang="ko-KR" sz="2200" dirty="0"/>
              <a:t>DFS</a:t>
            </a:r>
            <a:r>
              <a:rPr lang="ko-KR" altLang="en-US" sz="2200" dirty="0"/>
              <a:t>로 방문하므로</a:t>
            </a:r>
            <a:r>
              <a:rPr lang="en-US" altLang="ko-KR" sz="2200" dirty="0"/>
              <a:t>,</a:t>
            </a:r>
            <a:r>
              <a:rPr lang="ko-KR" altLang="en-US" sz="2200" dirty="0"/>
              <a:t> 다시 </a:t>
            </a:r>
            <a:r>
              <a:rPr lang="en-US" altLang="ko-KR" sz="2200" dirty="0"/>
              <a:t>O(N * (V+E))</a:t>
            </a:r>
            <a:r>
              <a:rPr lang="ko-KR" altLang="en-US" sz="2200" dirty="0"/>
              <a:t>로 줄일 수 있다</a:t>
            </a:r>
            <a:r>
              <a:rPr lang="en-US" altLang="ko-KR" sz="2200" dirty="0"/>
              <a:t>.</a:t>
            </a:r>
            <a:endParaRPr lang="en-US" sz="2200" dirty="0"/>
          </a:p>
        </p:txBody>
      </p:sp>
      <p:sp>
        <p:nvSpPr>
          <p:cNvPr id="156" name="아이디어…"/>
          <p:cNvSpPr txBox="1"/>
          <p:nvPr/>
        </p:nvSpPr>
        <p:spPr>
          <a:xfrm>
            <a:off x="459872" y="208895"/>
            <a:ext cx="14799039" cy="118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err="1"/>
              <a:t>문제해석</a:t>
            </a:r>
            <a:endParaRPr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주어진 단어들을 모두 사용해 끝말잇기가 가능한지 판정하고</a:t>
            </a:r>
            <a:r>
              <a:rPr lang="en-US" altLang="ko-KR" dirty="0"/>
              <a:t>,</a:t>
            </a:r>
            <a:r>
              <a:rPr lang="ko-KR" altLang="en-US" dirty="0"/>
              <a:t> 사전 순으로 가장 잘 정렬된 답을 출력한다</a:t>
            </a:r>
            <a:endParaRPr dirty="0"/>
          </a:p>
        </p:txBody>
      </p:sp>
      <p:sp>
        <p:nvSpPr>
          <p:cNvPr id="17" name="아이디어…">
            <a:extLst>
              <a:ext uri="{FF2B5EF4-FFF2-40B4-BE49-F238E27FC236}">
                <a16:creationId xmlns:a16="http://schemas.microsoft.com/office/drawing/2014/main" id="{AF46A012-2DBB-CF4F-A318-6C7329E0FEE9}"/>
              </a:ext>
            </a:extLst>
          </p:cNvPr>
          <p:cNvSpPr txBox="1"/>
          <p:nvPr/>
        </p:nvSpPr>
        <p:spPr>
          <a:xfrm>
            <a:off x="462833" y="1839192"/>
            <a:ext cx="15539126" cy="2339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아이디어</a:t>
            </a:r>
            <a:endParaRPr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-</a:t>
            </a:r>
            <a:r>
              <a:rPr lang="ko-KR" altLang="en-US" dirty="0"/>
              <a:t> 단어의 마지막 글자가 다음 단어의 첫 글자와 같으면 잇는 </a:t>
            </a:r>
            <a:r>
              <a:rPr lang="en-US" altLang="ko-KR" dirty="0"/>
              <a:t>Directed Graph</a:t>
            </a:r>
            <a:r>
              <a:rPr lang="ko-KR" altLang="en-US" dirty="0"/>
              <a:t>로 문제를 표현한다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-</a:t>
            </a:r>
            <a:r>
              <a:rPr lang="ko-KR" altLang="en-US" dirty="0"/>
              <a:t> 단어를 먼저 정렬하고 정렬된 순서로 탐색하여</a:t>
            </a:r>
            <a:r>
              <a:rPr lang="en-US" altLang="ko-KR" dirty="0"/>
              <a:t>,</a:t>
            </a:r>
            <a:r>
              <a:rPr lang="ko-KR" altLang="en-US" dirty="0"/>
              <a:t> 가장 먼저 발견된 답이 정답이 될 수 있게 한다 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-</a:t>
            </a:r>
            <a:r>
              <a:rPr lang="ko-KR" altLang="en-US" dirty="0"/>
              <a:t> 계산 시간을 줄일 수 경우들을 생각한다 </a:t>
            </a:r>
            <a:endParaRPr lang="en-US" altLang="ko-KR" dirty="0"/>
          </a:p>
        </p:txBody>
      </p:sp>
      <p:sp>
        <p:nvSpPr>
          <p:cNvPr id="25" name="아이디어…">
            <a:extLst>
              <a:ext uri="{FF2B5EF4-FFF2-40B4-BE49-F238E27FC236}">
                <a16:creationId xmlns:a16="http://schemas.microsoft.com/office/drawing/2014/main" id="{F18D9374-2B49-F444-9763-304387402C67}"/>
              </a:ext>
            </a:extLst>
          </p:cNvPr>
          <p:cNvSpPr txBox="1"/>
          <p:nvPr/>
        </p:nvSpPr>
        <p:spPr>
          <a:xfrm>
            <a:off x="462833" y="4648579"/>
            <a:ext cx="15539126" cy="233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기본 구현</a:t>
            </a:r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문제를 표현한 </a:t>
            </a:r>
            <a:r>
              <a:rPr lang="en-US" altLang="ko-KR" dirty="0"/>
              <a:t>Directed Graph</a:t>
            </a:r>
            <a:r>
              <a:rPr lang="ko-KR" altLang="en-US" dirty="0" err="1"/>
              <a:t>를</a:t>
            </a:r>
            <a:r>
              <a:rPr lang="ko-KR" altLang="en-US" dirty="0"/>
              <a:t> 깊이 우선 탐색하고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 err="1"/>
              <a:t>를</a:t>
            </a:r>
            <a:r>
              <a:rPr lang="ko-KR" altLang="en-US" dirty="0"/>
              <a:t> 방문할 때마다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 기록한다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Edge</a:t>
            </a:r>
            <a:r>
              <a:rPr lang="ko-KR" altLang="en-US" dirty="0"/>
              <a:t>가 없는 </a:t>
            </a:r>
            <a:r>
              <a:rPr lang="en-US" altLang="ko-KR" dirty="0"/>
              <a:t>node</a:t>
            </a:r>
            <a:r>
              <a:rPr lang="ko-KR" altLang="en-US" dirty="0"/>
              <a:t>에 이르렀을 때 </a:t>
            </a:r>
            <a:r>
              <a:rPr lang="en-US" altLang="ko-KR" dirty="0"/>
              <a:t>Path</a:t>
            </a:r>
            <a:r>
              <a:rPr lang="ko-KR" altLang="en-US" dirty="0"/>
              <a:t>가 전체 그래프가 아닌 경우 </a:t>
            </a:r>
            <a:r>
              <a:rPr lang="en-US" altLang="ko-KR" dirty="0"/>
              <a:t>back tracking </a:t>
            </a:r>
            <a:r>
              <a:rPr lang="ko-KR" altLang="en-US" dirty="0"/>
              <a:t>한다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시작점은 정렬된 순으로 고르고</a:t>
            </a:r>
            <a:r>
              <a:rPr lang="en-US" altLang="ko-KR" dirty="0"/>
              <a:t>,</a:t>
            </a:r>
            <a:r>
              <a:rPr lang="ko-KR" altLang="en-US" dirty="0"/>
              <a:t> 한 </a:t>
            </a:r>
            <a:r>
              <a:rPr lang="en-US" altLang="ko-KR" dirty="0"/>
              <a:t>node</a:t>
            </a:r>
            <a:r>
              <a:rPr lang="ko-KR" altLang="en-US" dirty="0"/>
              <a:t>와 연결된 </a:t>
            </a:r>
            <a:r>
              <a:rPr lang="en-US" altLang="ko-KR" dirty="0"/>
              <a:t>node</a:t>
            </a:r>
            <a:r>
              <a:rPr lang="ko-KR" altLang="en-US" dirty="0"/>
              <a:t>들을 고르는 순서도 정렬된 순으로 정한다</a:t>
            </a:r>
            <a:endParaRPr lang="en-US" altLang="ko-KR" dirty="0"/>
          </a:p>
        </p:txBody>
      </p:sp>
      <p:sp>
        <p:nvSpPr>
          <p:cNvPr id="27" name="아이디어…">
            <a:extLst>
              <a:ext uri="{FF2B5EF4-FFF2-40B4-BE49-F238E27FC236}">
                <a16:creationId xmlns:a16="http://schemas.microsoft.com/office/drawing/2014/main" id="{7A5DE1CB-D9D8-3442-8C8F-68DBEC25B395}"/>
              </a:ext>
            </a:extLst>
          </p:cNvPr>
          <p:cNvSpPr txBox="1"/>
          <p:nvPr/>
        </p:nvSpPr>
        <p:spPr>
          <a:xfrm>
            <a:off x="414707" y="7517881"/>
            <a:ext cx="16309189" cy="522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계산 시간을 줄이는 방법</a:t>
            </a:r>
          </a:p>
          <a:p>
            <a:pPr marL="457200" indent="-457200" algn="l" defTabSz="457200">
              <a:lnSpc>
                <a:spcPct val="150000"/>
              </a:lnSpc>
              <a:buAutoNum type="arabicPeriod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끝말잇기는 첫 번째 단어의 첫 글자와</a:t>
            </a:r>
            <a:r>
              <a:rPr lang="en-US" altLang="ko-KR" dirty="0"/>
              <a:t>,</a:t>
            </a:r>
            <a:r>
              <a:rPr lang="ko-KR" altLang="en-US" dirty="0"/>
              <a:t> 마지막 단어의 마지막 글자를 제외하고</a:t>
            </a:r>
            <a:r>
              <a:rPr lang="en-US" altLang="ko-KR" dirty="0"/>
              <a:t>,</a:t>
            </a:r>
            <a:r>
              <a:rPr lang="ko-KR" altLang="en-US" dirty="0"/>
              <a:t> 모든 단어들의 첫 번째 글자는 다른 단어들의 마지막 글자와 일 대 일 매칭 관계일 때 성립한다</a:t>
            </a:r>
            <a:endParaRPr lang="en-US" altLang="ko-KR" dirty="0"/>
          </a:p>
          <a:p>
            <a:pPr marL="457200" indent="-457200" algn="l" defTabSz="457200">
              <a:lnSpc>
                <a:spcPct val="150000"/>
              </a:lnSpc>
              <a:buAutoNum type="arabicPeriod"/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2.</a:t>
            </a:r>
            <a:r>
              <a:rPr lang="ko-KR" altLang="en-US" dirty="0"/>
              <a:t> 첫 번째 단어의 첫 글자와 마지막 단어의 마지막 글자가 다르다면</a:t>
            </a:r>
            <a:r>
              <a:rPr lang="en-US" altLang="ko-KR" dirty="0"/>
              <a:t>,</a:t>
            </a:r>
            <a:r>
              <a:rPr lang="ko-KR" altLang="en-US" dirty="0"/>
              <a:t> 첫 번째 단어와 마지막 단어를 고정할 수 있다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 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/>
              <a:t>3.</a:t>
            </a:r>
            <a:r>
              <a:rPr lang="ko-KR" altLang="en-US" dirty="0"/>
              <a:t> 한 </a:t>
            </a:r>
            <a:r>
              <a:rPr lang="en-US" altLang="ko-KR" dirty="0"/>
              <a:t>node</a:t>
            </a:r>
            <a:r>
              <a:rPr lang="ko-KR" altLang="en-US" dirty="0"/>
              <a:t>에서 파생할 수 있는 모든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이미 탐색한 경우</a:t>
            </a:r>
            <a:r>
              <a:rPr lang="en-US" altLang="ko-KR" dirty="0"/>
              <a:t>,</a:t>
            </a:r>
            <a:r>
              <a:rPr lang="ko-KR" altLang="en-US" dirty="0"/>
              <a:t> 그 </a:t>
            </a:r>
            <a:r>
              <a:rPr lang="en-US" altLang="ko-KR" dirty="0"/>
              <a:t>node</a:t>
            </a:r>
            <a:r>
              <a:rPr lang="ko-KR" altLang="en-US" dirty="0"/>
              <a:t>에서 출발하여 방문할 수 있는 최대 </a:t>
            </a:r>
            <a:r>
              <a:rPr lang="en-US" altLang="ko-KR" dirty="0"/>
              <a:t>node</a:t>
            </a:r>
            <a:r>
              <a:rPr lang="ko-KR" altLang="en-US" dirty="0"/>
              <a:t>의   </a:t>
            </a:r>
            <a:r>
              <a:rPr lang="en-US" altLang="ko-KR" dirty="0"/>
              <a:t>	</a:t>
            </a:r>
            <a:r>
              <a:rPr lang="ko-KR" altLang="en-US" dirty="0"/>
              <a:t>개수 </a:t>
            </a:r>
            <a:r>
              <a:rPr lang="en-US" altLang="ko-KR" dirty="0"/>
              <a:t>M</a:t>
            </a:r>
            <a:r>
              <a:rPr lang="ko-KR" altLang="en-US" dirty="0"/>
              <a:t>을 알고 있다</a:t>
            </a:r>
            <a:r>
              <a:rPr lang="en-US" altLang="ko-KR" dirty="0"/>
              <a:t>.</a:t>
            </a:r>
            <a:r>
              <a:rPr lang="ko-KR" altLang="en-US" dirty="0"/>
              <a:t> 다음 번에 방문할 </a:t>
            </a:r>
            <a:r>
              <a:rPr lang="en-US" altLang="ko-KR" dirty="0"/>
              <a:t>node</a:t>
            </a:r>
            <a:r>
              <a:rPr lang="ko-KR" altLang="en-US" dirty="0"/>
              <a:t>가 탐색했던 노드라면</a:t>
            </a:r>
            <a:r>
              <a:rPr lang="en-US" altLang="ko-KR" dirty="0"/>
              <a:t>,</a:t>
            </a:r>
            <a:r>
              <a:rPr lang="ko-KR" altLang="en-US" dirty="0"/>
              <a:t> 지금까지의 </a:t>
            </a:r>
            <a:r>
              <a:rPr lang="en-US" altLang="ko-KR" dirty="0"/>
              <a:t>path set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1 + 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이 전체 </a:t>
            </a:r>
            <a:r>
              <a:rPr lang="en-US" altLang="ko-KR" dirty="0"/>
              <a:t>	</a:t>
            </a:r>
            <a:r>
              <a:rPr lang="ko-KR" altLang="en-US" dirty="0"/>
              <a:t>단어의 수 </a:t>
            </a:r>
            <a:r>
              <a:rPr lang="en-US" altLang="ko-KR" dirty="0"/>
              <a:t>N</a:t>
            </a:r>
            <a:r>
              <a:rPr lang="ko-KR" altLang="en-US" dirty="0"/>
              <a:t> 보다 작을 때 방문할 필요가 없어진다 </a:t>
            </a:r>
            <a:r>
              <a:rPr lang="en-US" altLang="ko-KR" dirty="0"/>
              <a:t>(</a:t>
            </a:r>
            <a:r>
              <a:rPr lang="ko-KR" altLang="en-US" dirty="0"/>
              <a:t>전체 단어를 사용한 끝말잇기가 불가능하다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361</Words>
  <Application>Microsoft Macintosh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Helvetica Neue</vt:lpstr>
      <vt:lpstr>Helvetica Neue Medium</vt:lpstr>
      <vt:lpstr>Times Roman</vt:lpstr>
      <vt:lpstr>21_BasicWhite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홍순규</cp:lastModifiedBy>
  <cp:revision>6</cp:revision>
  <dcterms:modified xsi:type="dcterms:W3CDTF">2021-11-30T18:45:13Z</dcterms:modified>
</cp:coreProperties>
</file>