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본문 첫 번째 줄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00"/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defRPr b="1" sz="3400"/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defRPr b="1" sz="3400"/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defRPr b="1" sz="3400"/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defRPr b="1" sz="3400"/>
            </a:lvl5pPr>
          </a:lstStyle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프레젠테이션 부제</a:t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본문 첫 번째 줄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속성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본문 첫 번째 줄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“멋진 인용구”</a:t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이미지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이미지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00"/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defRPr b="1" sz="3400"/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defRPr b="1" sz="3400"/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defRPr b="1" sz="3400"/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defRPr b="1" sz="3400"/>
            </a:lvl5pPr>
          </a:lstStyle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본문 첫 번째 줄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프레젠테이션 부제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본문 첫 번째 줄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슬라이드 구분점 텍스트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본문 첫 번째 줄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슬라이드 구분점 텍스트</a:t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의제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본문 첫 번째 줄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의제 주제</a:t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텍스트"/>
          <p:cNvSpPr txBox="1"/>
          <p:nvPr/>
        </p:nvSpPr>
        <p:spPr>
          <a:xfrm>
            <a:off x="16047124" y="2729630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152" name="21500800 홍순규 21700196 김해린"/>
          <p:cNvSpPr txBox="1"/>
          <p:nvPr/>
        </p:nvSpPr>
        <p:spPr>
          <a:xfrm>
            <a:off x="21505654" y="13023261"/>
            <a:ext cx="4350450" cy="65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44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21500800 홍순규</a:t>
            </a:r>
          </a:p>
        </p:txBody>
      </p:sp>
      <p:sp>
        <p:nvSpPr>
          <p:cNvPr id="153" name="C2. Ski Trail"/>
          <p:cNvSpPr txBox="1"/>
          <p:nvPr/>
        </p:nvSpPr>
        <p:spPr>
          <a:xfrm>
            <a:off x="21489198" y="-132396"/>
            <a:ext cx="2857650" cy="785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6100"/>
              </a:lnSpc>
              <a:defRPr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P4. Step Function  </a:t>
            </a:r>
          </a:p>
        </p:txBody>
      </p:sp>
      <p:sp>
        <p:nvSpPr>
          <p:cNvPr id="154" name="자료구조…"/>
          <p:cNvSpPr txBox="1"/>
          <p:nvPr/>
        </p:nvSpPr>
        <p:spPr>
          <a:xfrm>
            <a:off x="16002000" y="1776546"/>
            <a:ext cx="15257675" cy="2852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1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자료구조</a:t>
            </a:r>
          </a:p>
          <a:p>
            <a:pPr lvl="2"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Step function의 각 구간을 시작하는 x와</a:t>
            </a:r>
          </a:p>
          <a:p>
            <a:pPr lvl="2"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각 구간의 함수값 y인 (x,y) 를 원소로 갖는 배열로</a:t>
            </a:r>
          </a:p>
          <a:p>
            <a:pPr lvl="2"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함수 f, g, h를 표현할 수 있다</a:t>
            </a:r>
          </a:p>
          <a:p>
            <a:pPr lvl="2"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size(h) ≤ size(f) + size(g) </a:t>
            </a:r>
          </a:p>
        </p:txBody>
      </p:sp>
      <p:sp>
        <p:nvSpPr>
          <p:cNvPr id="155" name="시간 복잡도…"/>
          <p:cNvSpPr txBox="1"/>
          <p:nvPr/>
        </p:nvSpPr>
        <p:spPr>
          <a:xfrm>
            <a:off x="16002000" y="5265348"/>
            <a:ext cx="13387883" cy="2436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1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시간 복잡도  </a:t>
            </a:r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배열 h의 크기를 </a:t>
            </a:r>
            <a14:m>
              <m:oMath>
                <m:r>
                  <a:rPr xmlns:a="http://schemas.openxmlformats.org/drawingml/2006/main" sz="3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이라 할 때, </a:t>
            </a:r>
            <a14:m>
              <m:oMath>
                <m:r>
                  <a:rPr xmlns:a="http://schemas.openxmlformats.org/drawingml/2006/main" sz="3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은 입력의 크기보다 같거나 작다</a:t>
            </a:r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14:m>
              <m:oMath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- h를 만들 때</a:t>
            </a:r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14:m>
              <m:oMath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- 구간에 속하는 모든 함수값의 합을 구할 때   </a:t>
            </a:r>
          </a:p>
        </p:txBody>
      </p:sp>
      <p:sp>
        <p:nvSpPr>
          <p:cNvPr id="156" name="아이디어…"/>
          <p:cNvSpPr txBox="1"/>
          <p:nvPr/>
        </p:nvSpPr>
        <p:spPr>
          <a:xfrm>
            <a:off x="508000" y="1720275"/>
            <a:ext cx="20472402" cy="2298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1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유의할 점</a:t>
            </a:r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f, g의 Domain과 Range는 Real number로 명시돼 있다 - &gt; [long double type과 fmodl 함수를 사용한다]</a:t>
            </a:r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f, g의 함수값은 negative 값을 가질 수 있고, 이전 step보다 작은 값을 가질 수 있다</a:t>
            </a:r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입력이 크기 때문에 큰 byte의 자료형에서도 overflow가 일어날 수 있다 -&gt; [연산 중간에 modular 연산을 섞는다]</a:t>
            </a:r>
          </a:p>
        </p:txBody>
      </p:sp>
      <p:sp>
        <p:nvSpPr>
          <p:cNvPr id="157" name="자료구조…"/>
          <p:cNvSpPr txBox="1"/>
          <p:nvPr/>
        </p:nvSpPr>
        <p:spPr>
          <a:xfrm>
            <a:off x="508000" y="287794"/>
            <a:ext cx="20045797" cy="1085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1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문제정의</a:t>
            </a:r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두 개의 Step function f, g와 구간 [p,q]가 주어지고, 구간 내 모든 정수에 대하여 각 각의 함수값을 비교하는 문제</a:t>
            </a:r>
          </a:p>
        </p:txBody>
      </p:sp>
      <p:sp>
        <p:nvSpPr>
          <p:cNvPr id="158" name="자료구조…"/>
          <p:cNvSpPr txBox="1"/>
          <p:nvPr/>
        </p:nvSpPr>
        <p:spPr>
          <a:xfrm>
            <a:off x="508000" y="4496372"/>
            <a:ext cx="15257675" cy="1697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1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구현 전략</a:t>
            </a:r>
          </a:p>
          <a:p>
            <a:pPr marL="401052" indent="-401052" algn="l" defTabSz="457200">
              <a:lnSpc>
                <a:spcPct val="150000"/>
              </a:lnSpc>
              <a:buSzPct val="100000"/>
              <a:buAutoNum type="arabicPeriod" startAt="1"/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Merge: 임의의 입력 a에 대해 항상 max(f(a), g(a)) 값을 갖는 새로운 step function h를 구한다</a:t>
            </a:r>
          </a:p>
          <a:p>
            <a:pPr marL="401052" indent="-401052" algn="l" defTabSz="457200">
              <a:lnSpc>
                <a:spcPct val="150000"/>
              </a:lnSpc>
              <a:buSzPct val="100000"/>
              <a:buAutoNum type="arabicPeriod" startAt="1"/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Scan: 구간 [p,q]에 해당하는 h의 함수값을 찾아 더한다  </a:t>
            </a:r>
          </a:p>
        </p:txBody>
      </p:sp>
      <p:sp>
        <p:nvSpPr>
          <p:cNvPr id="159" name="선"/>
          <p:cNvSpPr/>
          <p:nvPr/>
        </p:nvSpPr>
        <p:spPr>
          <a:xfrm flipV="1">
            <a:off x="15616887" y="41997"/>
            <a:ext cx="1" cy="9622189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자료구조…"/>
          <p:cNvSpPr txBox="1"/>
          <p:nvPr/>
        </p:nvSpPr>
        <p:spPr>
          <a:xfrm>
            <a:off x="508000" y="8502504"/>
            <a:ext cx="15257675" cy="4487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1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ct val="150000"/>
              </a:lnSpc>
              <a:defRPr b="1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ct val="150000"/>
              </a:lnSpc>
              <a:defRPr b="1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Scan</a:t>
            </a:r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h의 x(i)값을 left 다음 x(i+1)값을 right라 할 때 (1≤ i ≤ size(h) - 2), left &lt; right 이고 p ≤ q 이다.</a:t>
            </a:r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부분 구간 [left, right)와 구간 [p,q]의 관계에 따라, 해당 부분 구간에서 구간 [p,q]에 속하는 값의 수를 구할 수 있다. </a:t>
            </a:r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이를 cnt라고 하면, cnt * h(x(i))를 모든 구간에 구해 더하고 modular 연산을 한 것이 정답이 된다.</a:t>
            </a:r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이 때 (cnt mod 10007 * h(x(i)) mod 10007) mod 10007 로 overflow를 막을 수 있다.</a:t>
            </a:r>
          </a:p>
        </p:txBody>
      </p:sp>
      <p:sp>
        <p:nvSpPr>
          <p:cNvPr id="161" name="자료구조…"/>
          <p:cNvSpPr txBox="1"/>
          <p:nvPr/>
        </p:nvSpPr>
        <p:spPr>
          <a:xfrm>
            <a:off x="508000" y="6671533"/>
            <a:ext cx="15257675" cy="2244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1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Merge  </a:t>
            </a:r>
          </a:p>
          <a:p>
            <a:pPr marL="334210" indent="-334210" algn="l" defTabSz="457200">
              <a:lnSpc>
                <a:spcPct val="150000"/>
              </a:lnSpc>
              <a:buSzPct val="100000"/>
              <a:buAutoNum type="arabicPeriod" startAt="1"/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f, g 배열 원소의 모든 x 값은 h 배열 원소의 x 값이 된다 (자료구조 부분의 표현방식을 사용한다)</a:t>
            </a:r>
          </a:p>
          <a:p>
            <a:pPr marL="334210" indent="-334210" algn="l" defTabSz="457200">
              <a:lnSpc>
                <a:spcPct val="150000"/>
              </a:lnSpc>
              <a:buSzPct val="100000"/>
              <a:buAutoNum type="arabicPeriod" startAt="1"/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x 값은 Merge sort의 부분 procedure와 유사하게, 두 배열의 x 값 중 더 작은 값을 기준으로 합친다</a:t>
            </a:r>
          </a:p>
          <a:p>
            <a:pPr marL="334210" indent="-334210" algn="l" defTabSz="457200">
              <a:lnSpc>
                <a:spcPct val="150000"/>
              </a:lnSpc>
              <a:buSzPct val="100000"/>
              <a:buAutoNum type="arabicPeriod" startAt="1"/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이 때 각 x에 해당하는 y 값은 x가 속한 함수의 함수 값과, 다른 함수의 함수 값을 비교하여 큰 것으로 한다</a:t>
            </a:r>
          </a:p>
        </p:txBody>
      </p:sp>
      <p:sp>
        <p:nvSpPr>
          <p:cNvPr id="162" name="시간 복잡도…"/>
          <p:cNvSpPr txBox="1"/>
          <p:nvPr/>
        </p:nvSpPr>
        <p:spPr>
          <a:xfrm>
            <a:off x="16002000" y="9958113"/>
            <a:ext cx="13387883" cy="3195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 ≤ q &lt; left &lt; right : cnt = 0 </a:t>
            </a:r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 ≤ left ≤ q ≤ right : cnt = q - left + 1 || q - left (right==q)</a:t>
            </a:r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 ≤ left &lt; right &lt; q : cnt = right - left </a:t>
            </a:r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left &lt; p &lt; right ≤ q : cnt = right - p </a:t>
            </a:r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left &lt; p ≤ q ≤ right : cnt = q - p + 1 || q - p (right==q)</a:t>
            </a:r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left &lt; right ≤ p ≤ q : cnt = 0 </a:t>
            </a:r>
          </a:p>
        </p:txBody>
      </p:sp>
      <p:sp>
        <p:nvSpPr>
          <p:cNvPr id="163" name="선"/>
          <p:cNvSpPr/>
          <p:nvPr/>
        </p:nvSpPr>
        <p:spPr>
          <a:xfrm>
            <a:off x="5367215" y="11223283"/>
            <a:ext cx="1032736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