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5"/>
  </p:notesMasterIdLst>
  <p:sldIdLst>
    <p:sldId id="272" r:id="rId2"/>
    <p:sldId id="271" r:id="rId3"/>
    <p:sldId id="273" r:id="rId4"/>
  </p:sldIdLst>
  <p:sldSz cx="21599525" cy="29519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7C77"/>
    <a:srgbClr val="9437FF"/>
    <a:srgbClr val="FF7E79"/>
    <a:srgbClr val="008F00"/>
    <a:srgbClr val="4E8F00"/>
    <a:srgbClr val="0432FF"/>
    <a:srgbClr val="929000"/>
    <a:srgbClr val="009051"/>
    <a:srgbClr val="FFD579"/>
    <a:srgbClr val="94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86383"/>
  </p:normalViewPr>
  <p:slideViewPr>
    <p:cSldViewPr snapToGrid="0">
      <p:cViewPr>
        <p:scale>
          <a:sx n="153" d="100"/>
          <a:sy n="153" d="100"/>
        </p:scale>
        <p:origin x="464" y="-14416"/>
      </p:cViewPr>
      <p:guideLst/>
    </p:cSldViewPr>
  </p:slideViewPr>
  <p:outlineViewPr>
    <p:cViewPr>
      <p:scale>
        <a:sx n="85" d="100"/>
        <a:sy n="85" d="100"/>
      </p:scale>
      <p:origin x="0" y="-66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B41F5-D7E7-2245-A966-B74F813D0551}" type="datetimeFigureOut">
              <a:rPr lang="en-US" smtClean="0"/>
              <a:t>5/29/25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00288" y="1143000"/>
            <a:ext cx="2257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D73DD-E822-404D-9460-A2BC29D1A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00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1384" rtl="0" eaLnBrk="1" latinLnBrk="0" hangingPunct="1">
      <a:defRPr sz="1380" kern="1200">
        <a:solidFill>
          <a:schemeClr val="tx1"/>
        </a:solidFill>
        <a:latin typeface="+mn-lt"/>
        <a:ea typeface="+mn-ea"/>
        <a:cs typeface="+mn-cs"/>
      </a:defRPr>
    </a:lvl1pPr>
    <a:lvl2pPr marL="525691" algn="l" defTabSz="1051384" rtl="0" eaLnBrk="1" latinLnBrk="0" hangingPunct="1">
      <a:defRPr sz="1380" kern="1200">
        <a:solidFill>
          <a:schemeClr val="tx1"/>
        </a:solidFill>
        <a:latin typeface="+mn-lt"/>
        <a:ea typeface="+mn-ea"/>
        <a:cs typeface="+mn-cs"/>
      </a:defRPr>
    </a:lvl2pPr>
    <a:lvl3pPr marL="1051384" algn="l" defTabSz="1051384" rtl="0" eaLnBrk="1" latinLnBrk="0" hangingPunct="1">
      <a:defRPr sz="1380" kern="1200">
        <a:solidFill>
          <a:schemeClr val="tx1"/>
        </a:solidFill>
        <a:latin typeface="+mn-lt"/>
        <a:ea typeface="+mn-ea"/>
        <a:cs typeface="+mn-cs"/>
      </a:defRPr>
    </a:lvl3pPr>
    <a:lvl4pPr marL="1577076" algn="l" defTabSz="1051384" rtl="0" eaLnBrk="1" latinLnBrk="0" hangingPunct="1">
      <a:defRPr sz="1380" kern="1200">
        <a:solidFill>
          <a:schemeClr val="tx1"/>
        </a:solidFill>
        <a:latin typeface="+mn-lt"/>
        <a:ea typeface="+mn-ea"/>
        <a:cs typeface="+mn-cs"/>
      </a:defRPr>
    </a:lvl4pPr>
    <a:lvl5pPr marL="2102766" algn="l" defTabSz="1051384" rtl="0" eaLnBrk="1" latinLnBrk="0" hangingPunct="1">
      <a:defRPr sz="1380" kern="1200">
        <a:solidFill>
          <a:schemeClr val="tx1"/>
        </a:solidFill>
        <a:latin typeface="+mn-lt"/>
        <a:ea typeface="+mn-ea"/>
        <a:cs typeface="+mn-cs"/>
      </a:defRPr>
    </a:lvl5pPr>
    <a:lvl6pPr marL="2628460" algn="l" defTabSz="1051384" rtl="0" eaLnBrk="1" latinLnBrk="0" hangingPunct="1">
      <a:defRPr sz="1380" kern="1200">
        <a:solidFill>
          <a:schemeClr val="tx1"/>
        </a:solidFill>
        <a:latin typeface="+mn-lt"/>
        <a:ea typeface="+mn-ea"/>
        <a:cs typeface="+mn-cs"/>
      </a:defRPr>
    </a:lvl6pPr>
    <a:lvl7pPr marL="3154151" algn="l" defTabSz="1051384" rtl="0" eaLnBrk="1" latinLnBrk="0" hangingPunct="1">
      <a:defRPr sz="1380" kern="1200">
        <a:solidFill>
          <a:schemeClr val="tx1"/>
        </a:solidFill>
        <a:latin typeface="+mn-lt"/>
        <a:ea typeface="+mn-ea"/>
        <a:cs typeface="+mn-cs"/>
      </a:defRPr>
    </a:lvl7pPr>
    <a:lvl8pPr marL="3679844" algn="l" defTabSz="1051384" rtl="0" eaLnBrk="1" latinLnBrk="0" hangingPunct="1">
      <a:defRPr sz="1380" kern="1200">
        <a:solidFill>
          <a:schemeClr val="tx1"/>
        </a:solidFill>
        <a:latin typeface="+mn-lt"/>
        <a:ea typeface="+mn-ea"/>
        <a:cs typeface="+mn-cs"/>
      </a:defRPr>
    </a:lvl8pPr>
    <a:lvl9pPr marL="4205535" algn="l" defTabSz="1051384" rtl="0" eaLnBrk="1" latinLnBrk="0" hangingPunct="1">
      <a:defRPr sz="13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D73DD-E822-404D-9460-A2BC29D1A6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41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D73DD-E822-404D-9460-A2BC29D1A6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1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4831098"/>
            <a:ext cx="18359596" cy="10277181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5504607"/>
            <a:ext cx="16199644" cy="7127059"/>
          </a:xfrm>
        </p:spPr>
        <p:txBody>
          <a:bodyPr/>
          <a:lstStyle>
            <a:lvl1pPr marL="0" indent="0" algn="ctr">
              <a:buNone/>
              <a:defRPr sz="5669"/>
            </a:lvl1pPr>
            <a:lvl2pPr marL="1080007" indent="0" algn="ctr">
              <a:buNone/>
              <a:defRPr sz="4724"/>
            </a:lvl2pPr>
            <a:lvl3pPr marL="2160013" indent="0" algn="ctr">
              <a:buNone/>
              <a:defRPr sz="4252"/>
            </a:lvl3pPr>
            <a:lvl4pPr marL="3240020" indent="0" algn="ctr">
              <a:buNone/>
              <a:defRPr sz="3780"/>
            </a:lvl4pPr>
            <a:lvl5pPr marL="4320024" indent="0" algn="ctr">
              <a:buNone/>
              <a:defRPr sz="3780"/>
            </a:lvl5pPr>
            <a:lvl6pPr marL="5400031" indent="0" algn="ctr">
              <a:buNone/>
              <a:defRPr sz="3780"/>
            </a:lvl6pPr>
            <a:lvl7pPr marL="6480037" indent="0" algn="ctr">
              <a:buNone/>
              <a:defRPr sz="3780"/>
            </a:lvl7pPr>
            <a:lvl8pPr marL="7560044" indent="0" algn="ctr">
              <a:buNone/>
              <a:defRPr sz="3780"/>
            </a:lvl8pPr>
            <a:lvl9pPr marL="8640050" indent="0" algn="ctr">
              <a:buNone/>
              <a:defRPr sz="37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6E2E-C1E1-134D-B24F-A52C83510D0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B1D-332A-734B-928E-7B30DB38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8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6E2E-C1E1-134D-B24F-A52C83510D0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B1D-332A-734B-928E-7B30DB38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7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571644"/>
            <a:ext cx="4657398" cy="2501646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70" y="1571644"/>
            <a:ext cx="13702199" cy="2501646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6E2E-C1E1-134D-B24F-A52C83510D0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B1D-332A-734B-928E-7B30DB38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9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6E2E-C1E1-134D-B24F-A52C83510D0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B1D-332A-734B-928E-7B30DB38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5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7359400"/>
            <a:ext cx="18629590" cy="12279316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9754883"/>
            <a:ext cx="18629590" cy="6457402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80007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60013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4002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2002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40003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8003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6004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4005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6E2E-C1E1-134D-B24F-A52C83510D0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B1D-332A-734B-928E-7B30DB38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4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7858217"/>
            <a:ext cx="9179798" cy="187298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7858217"/>
            <a:ext cx="9179798" cy="187298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6E2E-C1E1-134D-B24F-A52C83510D0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B1D-332A-734B-928E-7B30DB38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3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571651"/>
            <a:ext cx="18629590" cy="570575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236396"/>
            <a:ext cx="9137610" cy="3546445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80007" indent="0">
              <a:buNone/>
              <a:defRPr sz="4724" b="1"/>
            </a:lvl2pPr>
            <a:lvl3pPr marL="2160013" indent="0">
              <a:buNone/>
              <a:defRPr sz="4252" b="1"/>
            </a:lvl3pPr>
            <a:lvl4pPr marL="3240020" indent="0">
              <a:buNone/>
              <a:defRPr sz="3780" b="1"/>
            </a:lvl4pPr>
            <a:lvl5pPr marL="4320024" indent="0">
              <a:buNone/>
              <a:defRPr sz="3780" b="1"/>
            </a:lvl5pPr>
            <a:lvl6pPr marL="5400031" indent="0">
              <a:buNone/>
              <a:defRPr sz="3780" b="1"/>
            </a:lvl6pPr>
            <a:lvl7pPr marL="6480037" indent="0">
              <a:buNone/>
              <a:defRPr sz="3780" b="1"/>
            </a:lvl7pPr>
            <a:lvl8pPr marL="7560044" indent="0">
              <a:buNone/>
              <a:defRPr sz="3780" b="1"/>
            </a:lvl8pPr>
            <a:lvl9pPr marL="8640050" indent="0">
              <a:buNone/>
              <a:defRPr sz="37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0782840"/>
            <a:ext cx="9137610" cy="158599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3" y="7236396"/>
            <a:ext cx="9182611" cy="3546445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80007" indent="0">
              <a:buNone/>
              <a:defRPr sz="4724" b="1"/>
            </a:lvl2pPr>
            <a:lvl3pPr marL="2160013" indent="0">
              <a:buNone/>
              <a:defRPr sz="4252" b="1"/>
            </a:lvl3pPr>
            <a:lvl4pPr marL="3240020" indent="0">
              <a:buNone/>
              <a:defRPr sz="3780" b="1"/>
            </a:lvl4pPr>
            <a:lvl5pPr marL="4320024" indent="0">
              <a:buNone/>
              <a:defRPr sz="3780" b="1"/>
            </a:lvl5pPr>
            <a:lvl6pPr marL="5400031" indent="0">
              <a:buNone/>
              <a:defRPr sz="3780" b="1"/>
            </a:lvl6pPr>
            <a:lvl7pPr marL="6480037" indent="0">
              <a:buNone/>
              <a:defRPr sz="3780" b="1"/>
            </a:lvl7pPr>
            <a:lvl8pPr marL="7560044" indent="0">
              <a:buNone/>
              <a:defRPr sz="3780" b="1"/>
            </a:lvl8pPr>
            <a:lvl9pPr marL="8640050" indent="0">
              <a:buNone/>
              <a:defRPr sz="37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3" y="10782840"/>
            <a:ext cx="9182611" cy="158599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6E2E-C1E1-134D-B24F-A52C83510D0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B1D-332A-734B-928E-7B30DB38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9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6E2E-C1E1-134D-B24F-A52C83510D0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B1D-332A-734B-928E-7B30DB38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4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6E2E-C1E1-134D-B24F-A52C83510D0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B1D-332A-734B-928E-7B30DB38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5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3" y="1967971"/>
            <a:ext cx="6966409" cy="688789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250278"/>
            <a:ext cx="10934760" cy="20978023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3" y="8855870"/>
            <a:ext cx="6966409" cy="16406593"/>
          </a:xfrm>
        </p:spPr>
        <p:txBody>
          <a:bodyPr/>
          <a:lstStyle>
            <a:lvl1pPr marL="0" indent="0">
              <a:buNone/>
              <a:defRPr sz="3780"/>
            </a:lvl1pPr>
            <a:lvl2pPr marL="1080007" indent="0">
              <a:buNone/>
              <a:defRPr sz="3307"/>
            </a:lvl2pPr>
            <a:lvl3pPr marL="2160013" indent="0">
              <a:buNone/>
              <a:defRPr sz="2835"/>
            </a:lvl3pPr>
            <a:lvl4pPr marL="3240020" indent="0">
              <a:buNone/>
              <a:defRPr sz="2362"/>
            </a:lvl4pPr>
            <a:lvl5pPr marL="4320024" indent="0">
              <a:buNone/>
              <a:defRPr sz="2362"/>
            </a:lvl5pPr>
            <a:lvl6pPr marL="5400031" indent="0">
              <a:buNone/>
              <a:defRPr sz="2362"/>
            </a:lvl6pPr>
            <a:lvl7pPr marL="6480037" indent="0">
              <a:buNone/>
              <a:defRPr sz="2362"/>
            </a:lvl7pPr>
            <a:lvl8pPr marL="7560044" indent="0">
              <a:buNone/>
              <a:defRPr sz="2362"/>
            </a:lvl8pPr>
            <a:lvl9pPr marL="8640050" indent="0">
              <a:buNone/>
              <a:defRPr sz="236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6E2E-C1E1-134D-B24F-A52C83510D0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B1D-332A-734B-928E-7B30DB38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1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3" y="1967971"/>
            <a:ext cx="6966409" cy="688789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250278"/>
            <a:ext cx="10934760" cy="20978023"/>
          </a:xfrm>
        </p:spPr>
        <p:txBody>
          <a:bodyPr anchor="t"/>
          <a:lstStyle>
            <a:lvl1pPr marL="0" indent="0">
              <a:buNone/>
              <a:defRPr sz="7559"/>
            </a:lvl1pPr>
            <a:lvl2pPr marL="1080007" indent="0">
              <a:buNone/>
              <a:defRPr sz="6614"/>
            </a:lvl2pPr>
            <a:lvl3pPr marL="2160013" indent="0">
              <a:buNone/>
              <a:defRPr sz="5669"/>
            </a:lvl3pPr>
            <a:lvl4pPr marL="3240020" indent="0">
              <a:buNone/>
              <a:defRPr sz="4724"/>
            </a:lvl4pPr>
            <a:lvl5pPr marL="4320024" indent="0">
              <a:buNone/>
              <a:defRPr sz="4724"/>
            </a:lvl5pPr>
            <a:lvl6pPr marL="5400031" indent="0">
              <a:buNone/>
              <a:defRPr sz="4724"/>
            </a:lvl6pPr>
            <a:lvl7pPr marL="6480037" indent="0">
              <a:buNone/>
              <a:defRPr sz="4724"/>
            </a:lvl7pPr>
            <a:lvl8pPr marL="7560044" indent="0">
              <a:buNone/>
              <a:defRPr sz="4724"/>
            </a:lvl8pPr>
            <a:lvl9pPr marL="8640050" indent="0">
              <a:buNone/>
              <a:defRPr sz="472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3" y="8855870"/>
            <a:ext cx="6966409" cy="16406593"/>
          </a:xfrm>
        </p:spPr>
        <p:txBody>
          <a:bodyPr/>
          <a:lstStyle>
            <a:lvl1pPr marL="0" indent="0">
              <a:buNone/>
              <a:defRPr sz="3780"/>
            </a:lvl1pPr>
            <a:lvl2pPr marL="1080007" indent="0">
              <a:buNone/>
              <a:defRPr sz="3307"/>
            </a:lvl2pPr>
            <a:lvl3pPr marL="2160013" indent="0">
              <a:buNone/>
              <a:defRPr sz="2835"/>
            </a:lvl3pPr>
            <a:lvl4pPr marL="3240020" indent="0">
              <a:buNone/>
              <a:defRPr sz="2362"/>
            </a:lvl4pPr>
            <a:lvl5pPr marL="4320024" indent="0">
              <a:buNone/>
              <a:defRPr sz="2362"/>
            </a:lvl5pPr>
            <a:lvl6pPr marL="5400031" indent="0">
              <a:buNone/>
              <a:defRPr sz="2362"/>
            </a:lvl6pPr>
            <a:lvl7pPr marL="6480037" indent="0">
              <a:buNone/>
              <a:defRPr sz="2362"/>
            </a:lvl7pPr>
            <a:lvl8pPr marL="7560044" indent="0">
              <a:buNone/>
              <a:defRPr sz="2362"/>
            </a:lvl8pPr>
            <a:lvl9pPr marL="8640050" indent="0">
              <a:buNone/>
              <a:defRPr sz="236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6E2E-C1E1-134D-B24F-A52C83510D0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B1D-332A-734B-928E-7B30DB38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2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571651"/>
            <a:ext cx="18629590" cy="5705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7858217"/>
            <a:ext cx="18629590" cy="18729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8" y="27360268"/>
            <a:ext cx="4859893" cy="157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6E2E-C1E1-134D-B24F-A52C83510D0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7" y="27360268"/>
            <a:ext cx="4859893" cy="157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AEB1D-332A-734B-928E-7B30DB38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3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160013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003" indent="-540003" algn="l" defTabSz="216001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20010" indent="-540003" algn="l" defTabSz="216001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700016" indent="-540003" algn="l" defTabSz="216001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80021" indent="-540003" algn="l" defTabSz="216001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60027" indent="-540003" algn="l" defTabSz="216001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40034" indent="-540003" algn="l" defTabSz="216001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20040" indent="-540003" algn="l" defTabSz="216001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100047" indent="-540003" algn="l" defTabSz="216001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80054" indent="-540003" algn="l" defTabSz="216001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01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80007" algn="l" defTabSz="216001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60013" algn="l" defTabSz="216001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40020" algn="l" defTabSz="216001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20024" algn="l" defTabSz="216001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400031" algn="l" defTabSz="216001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80037" algn="l" defTabSz="216001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60044" algn="l" defTabSz="216001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40050" algn="l" defTabSz="216001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C0ACB8-E9CD-A0F3-F23A-0BA486A72E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81" b="4321"/>
          <a:stretch/>
        </p:blipFill>
        <p:spPr>
          <a:xfrm>
            <a:off x="-2" y="1240916"/>
            <a:ext cx="21569142" cy="73897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07F5F9-A43A-C499-6933-2CADC9FE20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000"/>
          <a:stretch/>
        </p:blipFill>
        <p:spPr>
          <a:xfrm>
            <a:off x="14858053" y="8732496"/>
            <a:ext cx="6709834" cy="1198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8DDC7F-A5B9-63E1-B9BD-EF36F5A565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7850" t="7124"/>
          <a:stretch/>
        </p:blipFill>
        <p:spPr>
          <a:xfrm>
            <a:off x="14886291" y="20893731"/>
            <a:ext cx="6709834" cy="64514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F3BBCD-A2AB-61D5-2312-948079580D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7490"/>
          <a:stretch/>
        </p:blipFill>
        <p:spPr>
          <a:xfrm>
            <a:off x="1" y="8840071"/>
            <a:ext cx="537882" cy="1198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62C600-ADE0-8D8E-6FC2-D6336D274A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61" r="66050"/>
          <a:stretch/>
        </p:blipFill>
        <p:spPr>
          <a:xfrm>
            <a:off x="-2" y="9183264"/>
            <a:ext cx="7067229" cy="115372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5274D9-7354-0BCD-022C-C711CA1DF5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896" t="3761" r="34230"/>
          <a:stretch/>
        </p:blipFill>
        <p:spPr>
          <a:xfrm>
            <a:off x="7762240" y="9237052"/>
            <a:ext cx="6294723" cy="115372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FFAA26-F2B1-A3DE-9F2F-D005C44CC5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661" t="7124" r="33814"/>
          <a:stretch/>
        </p:blipFill>
        <p:spPr>
          <a:xfrm>
            <a:off x="7762240" y="20893731"/>
            <a:ext cx="6352429" cy="66871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BEE33C-7BC5-3F0B-29F6-78CE468B62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124" r="66509"/>
          <a:stretch/>
        </p:blipFill>
        <p:spPr>
          <a:xfrm>
            <a:off x="0" y="21001306"/>
            <a:ext cx="7067227" cy="66871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426F6F-F778-1069-A5DF-63B0DCC157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5" t="12464" r="97618" b="13836"/>
          <a:stretch/>
        </p:blipFill>
        <p:spPr>
          <a:xfrm>
            <a:off x="7366529" y="10237225"/>
            <a:ext cx="383060" cy="88350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7E6F4A9-3C18-533C-205D-035C0F09DB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5" t="12464" r="97618" b="13836"/>
          <a:stretch/>
        </p:blipFill>
        <p:spPr>
          <a:xfrm>
            <a:off x="14403723" y="10237224"/>
            <a:ext cx="383060" cy="88350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8DD25CD-92F4-9C1D-56B4-77B543E341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" t="14344" r="97219" b="16433"/>
          <a:stretch/>
        </p:blipFill>
        <p:spPr>
          <a:xfrm>
            <a:off x="7358186" y="21577902"/>
            <a:ext cx="434623" cy="49840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4A731CB-1CBB-797B-9B2C-2C8E812659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" t="14344" r="97219" b="16433"/>
          <a:stretch/>
        </p:blipFill>
        <p:spPr>
          <a:xfrm>
            <a:off x="14493881" y="21531945"/>
            <a:ext cx="434623" cy="498404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00458DB-1FB1-7BBE-DCE6-8404B654135A}"/>
              </a:ext>
            </a:extLst>
          </p:cNvPr>
          <p:cNvSpPr/>
          <p:nvPr/>
        </p:nvSpPr>
        <p:spPr>
          <a:xfrm>
            <a:off x="7030907" y="15812624"/>
            <a:ext cx="68594" cy="3259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9982CD-A751-F393-82F3-84C6E7B8A003}"/>
              </a:ext>
            </a:extLst>
          </p:cNvPr>
          <p:cNvSpPr/>
          <p:nvPr/>
        </p:nvSpPr>
        <p:spPr>
          <a:xfrm>
            <a:off x="7044762" y="10281923"/>
            <a:ext cx="68594" cy="3259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388D81-BB42-9E41-EC59-EC9C13438BDB}"/>
              </a:ext>
            </a:extLst>
          </p:cNvPr>
          <p:cNvSpPr/>
          <p:nvPr/>
        </p:nvSpPr>
        <p:spPr>
          <a:xfrm>
            <a:off x="14046075" y="10223710"/>
            <a:ext cx="68594" cy="3259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1E9F4D-31A8-3A78-7A6A-2B5B456BE75D}"/>
              </a:ext>
            </a:extLst>
          </p:cNvPr>
          <p:cNvSpPr/>
          <p:nvPr/>
        </p:nvSpPr>
        <p:spPr>
          <a:xfrm>
            <a:off x="14049495" y="16183706"/>
            <a:ext cx="68594" cy="3259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12549A-BD43-75CC-6CD8-DC41EB45DF43}"/>
              </a:ext>
            </a:extLst>
          </p:cNvPr>
          <p:cNvSpPr/>
          <p:nvPr/>
        </p:nvSpPr>
        <p:spPr>
          <a:xfrm>
            <a:off x="14094515" y="22261411"/>
            <a:ext cx="45719" cy="4087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27B210-96D5-A6FA-D58A-017D3B1788F8}"/>
              </a:ext>
            </a:extLst>
          </p:cNvPr>
          <p:cNvSpPr/>
          <p:nvPr/>
        </p:nvSpPr>
        <p:spPr>
          <a:xfrm>
            <a:off x="7072238" y="22397813"/>
            <a:ext cx="45719" cy="4087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7643F1-28BB-E826-9B7E-6ECADBC62785}"/>
              </a:ext>
            </a:extLst>
          </p:cNvPr>
          <p:cNvSpPr txBox="1"/>
          <p:nvPr/>
        </p:nvSpPr>
        <p:spPr>
          <a:xfrm>
            <a:off x="44240" y="9175716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69B8B7-FB62-0160-7BF1-FA56A33441BB}"/>
              </a:ext>
            </a:extLst>
          </p:cNvPr>
          <p:cNvSpPr txBox="1"/>
          <p:nvPr/>
        </p:nvSpPr>
        <p:spPr>
          <a:xfrm>
            <a:off x="98684" y="14951880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F24784-0C5C-898D-473B-B6D8102626A1}"/>
              </a:ext>
            </a:extLst>
          </p:cNvPr>
          <p:cNvSpPr txBox="1"/>
          <p:nvPr/>
        </p:nvSpPr>
        <p:spPr>
          <a:xfrm>
            <a:off x="81730" y="20848296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AE5D2E-E565-4D38-A74E-F2BD86CAFA8D}"/>
              </a:ext>
            </a:extLst>
          </p:cNvPr>
          <p:cNvSpPr txBox="1"/>
          <p:nvPr/>
        </p:nvSpPr>
        <p:spPr>
          <a:xfrm>
            <a:off x="7334685" y="1337105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B68677-1047-44FB-5101-3874ADA2F5B4}"/>
              </a:ext>
            </a:extLst>
          </p:cNvPr>
          <p:cNvSpPr txBox="1"/>
          <p:nvPr/>
        </p:nvSpPr>
        <p:spPr>
          <a:xfrm>
            <a:off x="7328845" y="9190092"/>
            <a:ext cx="45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A19438-1622-FA82-D5BB-3670044C806E}"/>
              </a:ext>
            </a:extLst>
          </p:cNvPr>
          <p:cNvSpPr txBox="1"/>
          <p:nvPr/>
        </p:nvSpPr>
        <p:spPr>
          <a:xfrm>
            <a:off x="7341724" y="14966256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2AAC62-1FEB-0B52-7790-62633D8F6BDF}"/>
              </a:ext>
            </a:extLst>
          </p:cNvPr>
          <p:cNvSpPr txBox="1"/>
          <p:nvPr/>
        </p:nvSpPr>
        <p:spPr>
          <a:xfrm>
            <a:off x="7286866" y="20862672"/>
            <a:ext cx="527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7FB43A-7837-CE5D-2A31-A6EBAD65617D}"/>
              </a:ext>
            </a:extLst>
          </p:cNvPr>
          <p:cNvSpPr txBox="1"/>
          <p:nvPr/>
        </p:nvSpPr>
        <p:spPr>
          <a:xfrm>
            <a:off x="14301942" y="1351481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E94E28-C2DB-0DB6-26A1-F2D5E380808E}"/>
              </a:ext>
            </a:extLst>
          </p:cNvPr>
          <p:cNvSpPr txBox="1"/>
          <p:nvPr/>
        </p:nvSpPr>
        <p:spPr>
          <a:xfrm>
            <a:off x="14309957" y="920446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B24430-31B4-830C-C5A4-173EB56B37AC}"/>
              </a:ext>
            </a:extLst>
          </p:cNvPr>
          <p:cNvSpPr txBox="1"/>
          <p:nvPr/>
        </p:nvSpPr>
        <p:spPr>
          <a:xfrm>
            <a:off x="14326234" y="14980632"/>
            <a:ext cx="500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17BDCA-AD59-B467-4568-38DCE266ABEF}"/>
              </a:ext>
            </a:extLst>
          </p:cNvPr>
          <p:cNvSpPr txBox="1"/>
          <p:nvPr/>
        </p:nvSpPr>
        <p:spPr>
          <a:xfrm>
            <a:off x="14357641" y="20877048"/>
            <a:ext cx="44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1E66027E-CECB-F8D4-AFBF-D6220AB477E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015" t="86381" r="9827" b="4791"/>
          <a:stretch/>
        </p:blipFill>
        <p:spPr>
          <a:xfrm>
            <a:off x="80934" y="27677154"/>
            <a:ext cx="21486953" cy="63094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4F3678C-6FFD-4971-C924-F65D1AA80B80}"/>
              </a:ext>
            </a:extLst>
          </p:cNvPr>
          <p:cNvSpPr/>
          <p:nvPr/>
        </p:nvSpPr>
        <p:spPr>
          <a:xfrm>
            <a:off x="2550083" y="27716847"/>
            <a:ext cx="3433313" cy="502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Telfairia occidentalis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D397FBA-846E-A832-1812-DB3DFF0C5371}"/>
              </a:ext>
            </a:extLst>
          </p:cNvPr>
          <p:cNvSpPr/>
          <p:nvPr/>
        </p:nvSpPr>
        <p:spPr>
          <a:xfrm>
            <a:off x="6476085" y="27716164"/>
            <a:ext cx="3494225" cy="502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Amaranthus hybridus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C24AE0A-3DF8-7F81-26DA-6E8FC6B69B57}"/>
              </a:ext>
            </a:extLst>
          </p:cNvPr>
          <p:cNvSpPr/>
          <p:nvPr/>
        </p:nvSpPr>
        <p:spPr>
          <a:xfrm>
            <a:off x="10505949" y="27716164"/>
            <a:ext cx="3745195" cy="502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Solanum macrocarpon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D349A2B-A9B7-320A-8FB8-9106991E3464}"/>
              </a:ext>
            </a:extLst>
          </p:cNvPr>
          <p:cNvSpPr/>
          <p:nvPr/>
        </p:nvSpPr>
        <p:spPr>
          <a:xfrm>
            <a:off x="14786783" y="27697122"/>
            <a:ext cx="3175538" cy="502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Corchorus olitorius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FCABE4C-2A0A-C55C-F99C-826C31BD199E}"/>
              </a:ext>
            </a:extLst>
          </p:cNvPr>
          <p:cNvSpPr/>
          <p:nvPr/>
        </p:nvSpPr>
        <p:spPr>
          <a:xfrm>
            <a:off x="18497959" y="27716164"/>
            <a:ext cx="3069927" cy="502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Celosiea argentea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E365E68-0E1E-89CA-C310-6221669452B5}"/>
              </a:ext>
            </a:extLst>
          </p:cNvPr>
          <p:cNvSpPr/>
          <p:nvPr/>
        </p:nvSpPr>
        <p:spPr>
          <a:xfrm>
            <a:off x="235526" y="3421966"/>
            <a:ext cx="537881" cy="2147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12B093-78FE-01CC-2FA9-D7314ED59F41}"/>
              </a:ext>
            </a:extLst>
          </p:cNvPr>
          <p:cNvSpPr txBox="1"/>
          <p:nvPr/>
        </p:nvSpPr>
        <p:spPr>
          <a:xfrm rot="16200000">
            <a:off x="-718293" y="4189464"/>
            <a:ext cx="2130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Richness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F0486F4-A711-4143-4D75-B0965486C79F}"/>
              </a:ext>
            </a:extLst>
          </p:cNvPr>
          <p:cNvSpPr/>
          <p:nvPr/>
        </p:nvSpPr>
        <p:spPr>
          <a:xfrm>
            <a:off x="7402732" y="3471791"/>
            <a:ext cx="537881" cy="2147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79C540-BDA0-23E5-6213-B88766E4156B}"/>
              </a:ext>
            </a:extLst>
          </p:cNvPr>
          <p:cNvSpPr txBox="1"/>
          <p:nvPr/>
        </p:nvSpPr>
        <p:spPr>
          <a:xfrm rot="16200000">
            <a:off x="6448913" y="4239289"/>
            <a:ext cx="2130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Richness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E3B084B-452A-5570-870A-77F5339B42CE}"/>
              </a:ext>
            </a:extLst>
          </p:cNvPr>
          <p:cNvSpPr/>
          <p:nvPr/>
        </p:nvSpPr>
        <p:spPr>
          <a:xfrm>
            <a:off x="14395510" y="3580008"/>
            <a:ext cx="537881" cy="2147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420198-60E4-8672-9386-C865F483A130}"/>
              </a:ext>
            </a:extLst>
          </p:cNvPr>
          <p:cNvSpPr txBox="1"/>
          <p:nvPr/>
        </p:nvSpPr>
        <p:spPr>
          <a:xfrm rot="16200000">
            <a:off x="13441691" y="4347506"/>
            <a:ext cx="2130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Richness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2FF7AB-7DB1-5F60-E1A3-9CC329E6E39C}"/>
              </a:ext>
            </a:extLst>
          </p:cNvPr>
          <p:cNvSpPr txBox="1"/>
          <p:nvPr/>
        </p:nvSpPr>
        <p:spPr>
          <a:xfrm>
            <a:off x="1482436" y="855110"/>
            <a:ext cx="558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Bacterial community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6D9C89-7611-1511-AE06-6973E4CE34B7}"/>
              </a:ext>
            </a:extLst>
          </p:cNvPr>
          <p:cNvSpPr txBox="1"/>
          <p:nvPr/>
        </p:nvSpPr>
        <p:spPr>
          <a:xfrm>
            <a:off x="8436537" y="858842"/>
            <a:ext cx="558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Fungal community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9C384F-8677-8631-B2E4-E0E2C8DF320F}"/>
              </a:ext>
            </a:extLst>
          </p:cNvPr>
          <p:cNvSpPr txBox="1"/>
          <p:nvPr/>
        </p:nvSpPr>
        <p:spPr>
          <a:xfrm>
            <a:off x="15599243" y="869982"/>
            <a:ext cx="558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Archaeal community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8830A9-9386-D4BE-7546-5B880680A37E}"/>
              </a:ext>
            </a:extLst>
          </p:cNvPr>
          <p:cNvSpPr txBox="1"/>
          <p:nvPr/>
        </p:nvSpPr>
        <p:spPr>
          <a:xfrm>
            <a:off x="2867889" y="13114313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D333022-4E47-A93C-F5E0-3B435D273231}"/>
              </a:ext>
            </a:extLst>
          </p:cNvPr>
          <p:cNvSpPr txBox="1"/>
          <p:nvPr/>
        </p:nvSpPr>
        <p:spPr>
          <a:xfrm>
            <a:off x="6196644" y="9186543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9E2BD4D-CA18-12E6-3172-EBCA2D760557}"/>
              </a:ext>
            </a:extLst>
          </p:cNvPr>
          <p:cNvSpPr txBox="1"/>
          <p:nvPr/>
        </p:nvSpPr>
        <p:spPr>
          <a:xfrm>
            <a:off x="4925993" y="12577238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abc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924F5C6-9D45-550A-4D3A-C150E1F6C582}"/>
              </a:ext>
            </a:extLst>
          </p:cNvPr>
          <p:cNvSpPr txBox="1"/>
          <p:nvPr/>
        </p:nvSpPr>
        <p:spPr>
          <a:xfrm>
            <a:off x="3957201" y="11554085"/>
            <a:ext cx="588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7EFF6D8-F40E-01C4-5F24-C3E3F8092727}"/>
              </a:ext>
            </a:extLst>
          </p:cNvPr>
          <p:cNvSpPr txBox="1"/>
          <p:nvPr/>
        </p:nvSpPr>
        <p:spPr>
          <a:xfrm>
            <a:off x="1880849" y="13279994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1E01610-D27C-922B-DC38-569397892BFF}"/>
              </a:ext>
            </a:extLst>
          </p:cNvPr>
          <p:cNvSpPr txBox="1"/>
          <p:nvPr/>
        </p:nvSpPr>
        <p:spPr>
          <a:xfrm>
            <a:off x="2770905" y="17662179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EDC4688-2691-73EC-16BC-24382FF3711D}"/>
              </a:ext>
            </a:extLst>
          </p:cNvPr>
          <p:cNvSpPr txBox="1"/>
          <p:nvPr/>
        </p:nvSpPr>
        <p:spPr>
          <a:xfrm>
            <a:off x="1770009" y="18437465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E5AF414-F4CD-79DB-B628-C7A5C9B1EF09}"/>
              </a:ext>
            </a:extLst>
          </p:cNvPr>
          <p:cNvSpPr txBox="1"/>
          <p:nvPr/>
        </p:nvSpPr>
        <p:spPr>
          <a:xfrm>
            <a:off x="3953993" y="15720169"/>
            <a:ext cx="588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DD36BC-9DA8-D983-7245-8B34CF38EB79}"/>
              </a:ext>
            </a:extLst>
          </p:cNvPr>
          <p:cNvSpPr txBox="1"/>
          <p:nvPr/>
        </p:nvSpPr>
        <p:spPr>
          <a:xfrm>
            <a:off x="6183338" y="14996512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123300C-4047-2829-E23E-2C87415EC7B4}"/>
              </a:ext>
            </a:extLst>
          </p:cNvPr>
          <p:cNvSpPr txBox="1"/>
          <p:nvPr/>
        </p:nvSpPr>
        <p:spPr>
          <a:xfrm>
            <a:off x="5102897" y="18550793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C329F7-EADC-36F6-851E-255033FDC954}"/>
              </a:ext>
            </a:extLst>
          </p:cNvPr>
          <p:cNvSpPr txBox="1"/>
          <p:nvPr/>
        </p:nvSpPr>
        <p:spPr>
          <a:xfrm>
            <a:off x="2665149" y="24209580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2C5CF9-A3DA-8D90-884E-8FED6162CAC9}"/>
              </a:ext>
            </a:extLst>
          </p:cNvPr>
          <p:cNvSpPr txBox="1"/>
          <p:nvPr/>
        </p:nvSpPr>
        <p:spPr>
          <a:xfrm>
            <a:off x="1729948" y="20972725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F094FAB-48FF-353D-B67A-613D3ABFA2A0}"/>
              </a:ext>
            </a:extLst>
          </p:cNvPr>
          <p:cNvSpPr txBox="1"/>
          <p:nvPr/>
        </p:nvSpPr>
        <p:spPr>
          <a:xfrm>
            <a:off x="3852281" y="24600483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F53510E-1000-F06E-9160-557DEEDC3AD4}"/>
              </a:ext>
            </a:extLst>
          </p:cNvPr>
          <p:cNvSpPr txBox="1"/>
          <p:nvPr/>
        </p:nvSpPr>
        <p:spPr>
          <a:xfrm>
            <a:off x="4994694" y="22589900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bc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C4B6524-0CC8-784D-62B7-2A9FDCF9A87C}"/>
              </a:ext>
            </a:extLst>
          </p:cNvPr>
          <p:cNvSpPr txBox="1"/>
          <p:nvPr/>
        </p:nvSpPr>
        <p:spPr>
          <a:xfrm>
            <a:off x="6184204" y="25296066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C9CE2E2-2E9F-FD72-916B-EA9179F98F59}"/>
              </a:ext>
            </a:extLst>
          </p:cNvPr>
          <p:cNvSpPr txBox="1"/>
          <p:nvPr/>
        </p:nvSpPr>
        <p:spPr>
          <a:xfrm>
            <a:off x="8861354" y="12857997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8DEF70-5046-7E1E-AB24-C2DB10B0A3E7}"/>
              </a:ext>
            </a:extLst>
          </p:cNvPr>
          <p:cNvSpPr txBox="1"/>
          <p:nvPr/>
        </p:nvSpPr>
        <p:spPr>
          <a:xfrm>
            <a:off x="9950126" y="11575863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6398C2-A9C4-EA3C-8B56-D9DE2797417C}"/>
              </a:ext>
            </a:extLst>
          </p:cNvPr>
          <p:cNvSpPr txBox="1"/>
          <p:nvPr/>
        </p:nvSpPr>
        <p:spPr>
          <a:xfrm>
            <a:off x="10910187" y="11378397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77F762-2F6F-2032-ABF5-32108DA0F848}"/>
              </a:ext>
            </a:extLst>
          </p:cNvPr>
          <p:cNvSpPr txBox="1"/>
          <p:nvPr/>
        </p:nvSpPr>
        <p:spPr>
          <a:xfrm>
            <a:off x="11976752" y="11367893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12FC2CB-1365-3B37-2C09-45F9EC4E5C5A}"/>
              </a:ext>
            </a:extLst>
          </p:cNvPr>
          <p:cNvSpPr txBox="1"/>
          <p:nvPr/>
        </p:nvSpPr>
        <p:spPr>
          <a:xfrm>
            <a:off x="13210943" y="9303999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F72A27-0995-AEB3-A5B4-B9817C8690BA}"/>
              </a:ext>
            </a:extLst>
          </p:cNvPr>
          <p:cNvSpPr txBox="1"/>
          <p:nvPr/>
        </p:nvSpPr>
        <p:spPr>
          <a:xfrm>
            <a:off x="8843176" y="17819095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1F72B93-D7AC-2647-1376-601F10C7EC2D}"/>
              </a:ext>
            </a:extLst>
          </p:cNvPr>
          <p:cNvSpPr txBox="1"/>
          <p:nvPr/>
        </p:nvSpPr>
        <p:spPr>
          <a:xfrm>
            <a:off x="9862673" y="15553283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A0814C1-8508-CADF-5A44-9DAB636A75D5}"/>
              </a:ext>
            </a:extLst>
          </p:cNvPr>
          <p:cNvSpPr txBox="1"/>
          <p:nvPr/>
        </p:nvSpPr>
        <p:spPr>
          <a:xfrm>
            <a:off x="10836589" y="15771456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abc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306172A-46D2-9967-B43A-248B7490687F}"/>
              </a:ext>
            </a:extLst>
          </p:cNvPr>
          <p:cNvSpPr txBox="1"/>
          <p:nvPr/>
        </p:nvSpPr>
        <p:spPr>
          <a:xfrm>
            <a:off x="11992986" y="16243389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bc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24A8E91-D156-266F-EED6-6EB483E9BCB6}"/>
              </a:ext>
            </a:extLst>
          </p:cNvPr>
          <p:cNvSpPr txBox="1"/>
          <p:nvPr/>
        </p:nvSpPr>
        <p:spPr>
          <a:xfrm>
            <a:off x="13185868" y="15065787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349638E-50CC-D1CE-2785-7F2BF43C491C}"/>
              </a:ext>
            </a:extLst>
          </p:cNvPr>
          <p:cNvSpPr txBox="1"/>
          <p:nvPr/>
        </p:nvSpPr>
        <p:spPr>
          <a:xfrm>
            <a:off x="8729668" y="21007878"/>
            <a:ext cx="588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C1115DE-13A0-8BF7-28DA-A48B227A9E3C}"/>
              </a:ext>
            </a:extLst>
          </p:cNvPr>
          <p:cNvSpPr txBox="1"/>
          <p:nvPr/>
        </p:nvSpPr>
        <p:spPr>
          <a:xfrm>
            <a:off x="9920055" y="21199171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C3934D4-5572-A549-7391-23D03AC8909B}"/>
              </a:ext>
            </a:extLst>
          </p:cNvPr>
          <p:cNvSpPr txBox="1"/>
          <p:nvPr/>
        </p:nvSpPr>
        <p:spPr>
          <a:xfrm>
            <a:off x="10923048" y="23610115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bc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1DEB793-27A2-A242-EEC4-6B3A98563036}"/>
              </a:ext>
            </a:extLst>
          </p:cNvPr>
          <p:cNvSpPr txBox="1"/>
          <p:nvPr/>
        </p:nvSpPr>
        <p:spPr>
          <a:xfrm>
            <a:off x="11923373" y="22534798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abc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1120A44-5D60-F62A-9C5C-C23C722D02E1}"/>
              </a:ext>
            </a:extLst>
          </p:cNvPr>
          <p:cNvSpPr txBox="1"/>
          <p:nvPr/>
        </p:nvSpPr>
        <p:spPr>
          <a:xfrm>
            <a:off x="13240291" y="2433576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2C49286-314A-BEE0-8FC4-A7E6AC9AACDB}"/>
              </a:ext>
            </a:extLst>
          </p:cNvPr>
          <p:cNvSpPr txBox="1"/>
          <p:nvPr/>
        </p:nvSpPr>
        <p:spPr>
          <a:xfrm>
            <a:off x="16197914" y="11175714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11C0F2E-FD4B-3D79-36E1-DE9F58589C9A}"/>
              </a:ext>
            </a:extLst>
          </p:cNvPr>
          <p:cNvSpPr txBox="1"/>
          <p:nvPr/>
        </p:nvSpPr>
        <p:spPr>
          <a:xfrm>
            <a:off x="17292424" y="10372425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E12ACC6-78C4-33B9-38C3-51823C5E70EF}"/>
              </a:ext>
            </a:extLst>
          </p:cNvPr>
          <p:cNvSpPr txBox="1"/>
          <p:nvPr/>
        </p:nvSpPr>
        <p:spPr>
          <a:xfrm>
            <a:off x="18363928" y="10193142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DF349C8-3803-0562-5977-FC18574AC22B}"/>
              </a:ext>
            </a:extLst>
          </p:cNvPr>
          <p:cNvSpPr txBox="1"/>
          <p:nvPr/>
        </p:nvSpPr>
        <p:spPr>
          <a:xfrm>
            <a:off x="19472294" y="12325377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D495A29-D00C-EA17-8908-5426AED1ACB6}"/>
              </a:ext>
            </a:extLst>
          </p:cNvPr>
          <p:cNvSpPr txBox="1"/>
          <p:nvPr/>
        </p:nvSpPr>
        <p:spPr>
          <a:xfrm>
            <a:off x="20539093" y="10394119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7C930FD-2FEA-F947-C9C6-C56C8C742DDA}"/>
              </a:ext>
            </a:extLst>
          </p:cNvPr>
          <p:cNvSpPr txBox="1"/>
          <p:nvPr/>
        </p:nvSpPr>
        <p:spPr>
          <a:xfrm>
            <a:off x="16201152" y="15127324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47BCD72-4933-A562-3D2E-C7E0C478F96F}"/>
              </a:ext>
            </a:extLst>
          </p:cNvPr>
          <p:cNvSpPr txBox="1"/>
          <p:nvPr/>
        </p:nvSpPr>
        <p:spPr>
          <a:xfrm>
            <a:off x="17286025" y="15961032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A5F3DAC-9D65-04FC-9ABC-20C235033A4D}"/>
              </a:ext>
            </a:extLst>
          </p:cNvPr>
          <p:cNvSpPr txBox="1"/>
          <p:nvPr/>
        </p:nvSpPr>
        <p:spPr>
          <a:xfrm>
            <a:off x="18363928" y="15005668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C56F42C-64BF-6B5A-3132-0928A8616B9F}"/>
              </a:ext>
            </a:extLst>
          </p:cNvPr>
          <p:cNvSpPr txBox="1"/>
          <p:nvPr/>
        </p:nvSpPr>
        <p:spPr>
          <a:xfrm>
            <a:off x="19452073" y="16881816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C455D37-61A4-EF87-F556-9B44C66DD012}"/>
              </a:ext>
            </a:extLst>
          </p:cNvPr>
          <p:cNvSpPr txBox="1"/>
          <p:nvPr/>
        </p:nvSpPr>
        <p:spPr>
          <a:xfrm>
            <a:off x="20539093" y="16124732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5EEBE93-0542-6DC2-C70B-85149D826510}"/>
              </a:ext>
            </a:extLst>
          </p:cNvPr>
          <p:cNvSpPr txBox="1"/>
          <p:nvPr/>
        </p:nvSpPr>
        <p:spPr>
          <a:xfrm>
            <a:off x="16159192" y="20911201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D60821A-5E9C-3A0C-81EC-B4A7602B5441}"/>
              </a:ext>
            </a:extLst>
          </p:cNvPr>
          <p:cNvSpPr txBox="1"/>
          <p:nvPr/>
        </p:nvSpPr>
        <p:spPr>
          <a:xfrm>
            <a:off x="17157325" y="21462038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53A10CB-BF30-F1AF-63C3-152FDEB6B04E}"/>
              </a:ext>
            </a:extLst>
          </p:cNvPr>
          <p:cNvSpPr txBox="1"/>
          <p:nvPr/>
        </p:nvSpPr>
        <p:spPr>
          <a:xfrm>
            <a:off x="18171933" y="22534798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abc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83CD0E4-DD17-8E45-F32D-BC888E949EDC}"/>
              </a:ext>
            </a:extLst>
          </p:cNvPr>
          <p:cNvSpPr txBox="1"/>
          <p:nvPr/>
        </p:nvSpPr>
        <p:spPr>
          <a:xfrm>
            <a:off x="19356925" y="23595497"/>
            <a:ext cx="588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B249FC3-38DB-444B-3F7E-881F41CBB170}"/>
              </a:ext>
            </a:extLst>
          </p:cNvPr>
          <p:cNvSpPr txBox="1"/>
          <p:nvPr/>
        </p:nvSpPr>
        <p:spPr>
          <a:xfrm>
            <a:off x="20563780" y="25032756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89352CA-6D0A-1DAE-F03B-DD05BAF9CEE3}"/>
              </a:ext>
            </a:extLst>
          </p:cNvPr>
          <p:cNvSpPr txBox="1"/>
          <p:nvPr/>
        </p:nvSpPr>
        <p:spPr>
          <a:xfrm>
            <a:off x="16978973" y="20983860"/>
            <a:ext cx="2836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KW: p= 2.905e-05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667DA43-EC86-FADE-EB31-CAA8B5C5F705}"/>
              </a:ext>
            </a:extLst>
          </p:cNvPr>
          <p:cNvSpPr txBox="1"/>
          <p:nvPr/>
        </p:nvSpPr>
        <p:spPr>
          <a:xfrm>
            <a:off x="18847895" y="15170185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KW: p= 0.496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6AD1D21-7D3D-69B0-CFB1-85E4D03A1307}"/>
              </a:ext>
            </a:extLst>
          </p:cNvPr>
          <p:cNvSpPr txBox="1"/>
          <p:nvPr/>
        </p:nvSpPr>
        <p:spPr>
          <a:xfrm>
            <a:off x="17342254" y="9248098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KW: p= 0.496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E9E7AC8-F2A1-A2AF-DE77-0F43052ACCA3}"/>
              </a:ext>
            </a:extLst>
          </p:cNvPr>
          <p:cNvSpPr txBox="1"/>
          <p:nvPr/>
        </p:nvSpPr>
        <p:spPr>
          <a:xfrm>
            <a:off x="82654" y="864753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8FF0BE4-2CCB-A658-117D-FF6C0634EF79}"/>
              </a:ext>
            </a:extLst>
          </p:cNvPr>
          <p:cNvSpPr txBox="1"/>
          <p:nvPr/>
        </p:nvSpPr>
        <p:spPr>
          <a:xfrm>
            <a:off x="10201347" y="20940628"/>
            <a:ext cx="2177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KW: p= 0.001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CC617E2-9540-0D3B-7658-7DB11856B4E0}"/>
              </a:ext>
            </a:extLst>
          </p:cNvPr>
          <p:cNvSpPr txBox="1"/>
          <p:nvPr/>
        </p:nvSpPr>
        <p:spPr>
          <a:xfrm>
            <a:off x="10062433" y="15133252"/>
            <a:ext cx="1994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KW: p= 0.02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BF7B516-892D-27E8-1F06-0FFC823B26E1}"/>
              </a:ext>
            </a:extLst>
          </p:cNvPr>
          <p:cNvSpPr txBox="1"/>
          <p:nvPr/>
        </p:nvSpPr>
        <p:spPr>
          <a:xfrm>
            <a:off x="10155017" y="9448653"/>
            <a:ext cx="1994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KW: p= 0.04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6C5B967-2D4B-C4FF-186F-1A4035C60239}"/>
              </a:ext>
            </a:extLst>
          </p:cNvPr>
          <p:cNvSpPr txBox="1"/>
          <p:nvPr/>
        </p:nvSpPr>
        <p:spPr>
          <a:xfrm>
            <a:off x="2864228" y="21073084"/>
            <a:ext cx="2836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KW: p= 1.325e-05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5E733C5-FDDF-9C1C-728A-22424587A683}"/>
              </a:ext>
            </a:extLst>
          </p:cNvPr>
          <p:cNvSpPr txBox="1"/>
          <p:nvPr/>
        </p:nvSpPr>
        <p:spPr>
          <a:xfrm>
            <a:off x="2843488" y="15128778"/>
            <a:ext cx="2836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KW: p= 2.905e-05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1BED5D5-B78D-7C74-7AD9-94F240C69450}"/>
              </a:ext>
            </a:extLst>
          </p:cNvPr>
          <p:cNvSpPr txBox="1"/>
          <p:nvPr/>
        </p:nvSpPr>
        <p:spPr>
          <a:xfrm>
            <a:off x="2868587" y="9360381"/>
            <a:ext cx="2836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KW: p= 2.905e-05</a:t>
            </a:r>
          </a:p>
        </p:txBody>
      </p:sp>
    </p:spTree>
    <p:extLst>
      <p:ext uri="{BB962C8B-B14F-4D97-AF65-F5344CB8AC3E}">
        <p14:creationId xmlns:p14="http://schemas.microsoft.com/office/powerpoint/2010/main" val="2648659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E54F432-A9C7-A087-2263-954EFE0F5A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9" t="14569" r="1816" b="27934"/>
          <a:stretch/>
        </p:blipFill>
        <p:spPr>
          <a:xfrm>
            <a:off x="17247" y="756469"/>
            <a:ext cx="21597590" cy="71310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0AB696-3060-F205-12F9-5BC3F35863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38" t="14961" r="1755" b="23680"/>
          <a:stretch/>
        </p:blipFill>
        <p:spPr>
          <a:xfrm>
            <a:off x="34497" y="10572022"/>
            <a:ext cx="21535797" cy="68248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798561-00D5-4FD9-D7B1-69A929C8BA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32" t="84464" r="7357" b="4458"/>
          <a:stretch/>
        </p:blipFill>
        <p:spPr>
          <a:xfrm>
            <a:off x="887898" y="8368204"/>
            <a:ext cx="20350472" cy="154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468142E-376C-20F8-E400-3AFD8483E48D}"/>
              </a:ext>
            </a:extLst>
          </p:cNvPr>
          <p:cNvSpPr txBox="1"/>
          <p:nvPr/>
        </p:nvSpPr>
        <p:spPr>
          <a:xfrm>
            <a:off x="0" y="7905749"/>
            <a:ext cx="21578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Samples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2C7CA3F-9AA8-55B9-AD92-E5EF8F3E5B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72" t="59499" b="2805"/>
          <a:stretch/>
        </p:blipFill>
        <p:spPr>
          <a:xfrm>
            <a:off x="40682" y="23867292"/>
            <a:ext cx="21516360" cy="45502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ABA24FB-209E-5201-A934-2AC4AABBB0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54" t="10307" b="51223"/>
          <a:stretch/>
        </p:blipFill>
        <p:spPr>
          <a:xfrm>
            <a:off x="40686" y="19192965"/>
            <a:ext cx="21522002" cy="4644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A8BC07F-7048-3DA8-02F9-FF4A40FA68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31" t="88058" r="3946" b="3454"/>
          <a:stretch/>
        </p:blipFill>
        <p:spPr>
          <a:xfrm>
            <a:off x="649365" y="17858610"/>
            <a:ext cx="20930577" cy="1008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E97079B-426A-F626-B1F1-3446F543232D}"/>
              </a:ext>
            </a:extLst>
          </p:cNvPr>
          <p:cNvSpPr txBox="1"/>
          <p:nvPr/>
        </p:nvSpPr>
        <p:spPr>
          <a:xfrm>
            <a:off x="34497" y="17335610"/>
            <a:ext cx="21578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Samples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3EFA0C0-EEEF-D150-D697-90D95A420C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38" t="9482" r="1755" b="85873"/>
          <a:stretch/>
        </p:blipFill>
        <p:spPr>
          <a:xfrm>
            <a:off x="42602" y="10201181"/>
            <a:ext cx="21535797" cy="51661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D52BF8F-E89D-1F87-7A93-DBD4CFD058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38" t="9482" r="1755" b="85873"/>
          <a:stretch/>
        </p:blipFill>
        <p:spPr>
          <a:xfrm>
            <a:off x="179653" y="412127"/>
            <a:ext cx="21377389" cy="51661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5F19C57-AD98-ECC9-090E-7AFF14A91DA8}"/>
              </a:ext>
            </a:extLst>
          </p:cNvPr>
          <p:cNvSpPr txBox="1"/>
          <p:nvPr/>
        </p:nvSpPr>
        <p:spPr>
          <a:xfrm>
            <a:off x="1648326" y="18980453"/>
            <a:ext cx="534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BACTERIAL COMMUNITY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BFFD0F-F4A4-9B32-E1E4-F72ABE02EF4A}"/>
              </a:ext>
            </a:extLst>
          </p:cNvPr>
          <p:cNvSpPr txBox="1"/>
          <p:nvPr/>
        </p:nvSpPr>
        <p:spPr>
          <a:xfrm>
            <a:off x="8903368" y="18981406"/>
            <a:ext cx="534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FUNGAL COMMUNITY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7B1821-D3DC-BE6B-A313-5B456F45FBE5}"/>
              </a:ext>
            </a:extLst>
          </p:cNvPr>
          <p:cNvSpPr txBox="1"/>
          <p:nvPr/>
        </p:nvSpPr>
        <p:spPr>
          <a:xfrm>
            <a:off x="15872589" y="19008300"/>
            <a:ext cx="534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ARCHAEL COMMUNITY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9CCCD9-2493-8ED9-88C4-7D3BC9DEC355}"/>
              </a:ext>
            </a:extLst>
          </p:cNvPr>
          <p:cNvSpPr txBox="1"/>
          <p:nvPr/>
        </p:nvSpPr>
        <p:spPr>
          <a:xfrm>
            <a:off x="1563662" y="26623877"/>
            <a:ext cx="14638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n-US" sz="20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=0.85,</a:t>
            </a: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p=0.001</a:t>
            </a:r>
            <a:endParaRPr lang="en-US" sz="2000" b="1" baseline="300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D5211A-8072-4ECB-724B-C1066359C877}"/>
              </a:ext>
            </a:extLst>
          </p:cNvPr>
          <p:cNvSpPr txBox="1"/>
          <p:nvPr/>
        </p:nvSpPr>
        <p:spPr>
          <a:xfrm>
            <a:off x="8822937" y="26623877"/>
            <a:ext cx="14638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n-US" sz="20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=0.76,</a:t>
            </a: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p=0.001</a:t>
            </a:r>
            <a:endParaRPr lang="en-US" sz="2000" b="1" baseline="300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7B7EE8-F9F1-878A-6145-913E889E4B27}"/>
              </a:ext>
            </a:extLst>
          </p:cNvPr>
          <p:cNvSpPr txBox="1"/>
          <p:nvPr/>
        </p:nvSpPr>
        <p:spPr>
          <a:xfrm>
            <a:off x="15905303" y="26640810"/>
            <a:ext cx="14638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n-US" sz="20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=0.24,</a:t>
            </a: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p=0.012</a:t>
            </a:r>
            <a:endParaRPr lang="en-US" sz="2000" b="1" baseline="300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76D4DD-BB25-83B1-6ABF-3B1AD825D7F3}"/>
              </a:ext>
            </a:extLst>
          </p:cNvPr>
          <p:cNvSpPr txBox="1"/>
          <p:nvPr/>
        </p:nvSpPr>
        <p:spPr>
          <a:xfrm>
            <a:off x="-83400" y="313926"/>
            <a:ext cx="526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181057-E02D-8577-5FF0-017DC81DC576}"/>
              </a:ext>
            </a:extLst>
          </p:cNvPr>
          <p:cNvSpPr txBox="1"/>
          <p:nvPr/>
        </p:nvSpPr>
        <p:spPr>
          <a:xfrm>
            <a:off x="-48047" y="9916204"/>
            <a:ext cx="500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0E0DEF-F536-968E-2BFC-F0A49EBA3F34}"/>
              </a:ext>
            </a:extLst>
          </p:cNvPr>
          <p:cNvSpPr txBox="1"/>
          <p:nvPr/>
        </p:nvSpPr>
        <p:spPr>
          <a:xfrm>
            <a:off x="23749" y="18854411"/>
            <a:ext cx="4860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C4B3FF-5808-69FD-CBC4-924B8DE3B25E}"/>
              </a:ext>
            </a:extLst>
          </p:cNvPr>
          <p:cNvSpPr txBox="1"/>
          <p:nvPr/>
        </p:nvSpPr>
        <p:spPr>
          <a:xfrm>
            <a:off x="23749" y="23482571"/>
            <a:ext cx="5325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23F311-F6FB-CB03-4EB9-81C5A3BB02CF}"/>
              </a:ext>
            </a:extLst>
          </p:cNvPr>
          <p:cNvSpPr txBox="1"/>
          <p:nvPr/>
        </p:nvSpPr>
        <p:spPr>
          <a:xfrm>
            <a:off x="7135738" y="18854412"/>
            <a:ext cx="4603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EA3704-0139-ECDD-9CFF-362B637076EC}"/>
              </a:ext>
            </a:extLst>
          </p:cNvPr>
          <p:cNvSpPr txBox="1"/>
          <p:nvPr/>
        </p:nvSpPr>
        <p:spPr>
          <a:xfrm>
            <a:off x="7135738" y="23482572"/>
            <a:ext cx="444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7F7677-544F-747C-0891-C7BF7599D00F}"/>
              </a:ext>
            </a:extLst>
          </p:cNvPr>
          <p:cNvSpPr txBox="1"/>
          <p:nvPr/>
        </p:nvSpPr>
        <p:spPr>
          <a:xfrm>
            <a:off x="14450927" y="18854415"/>
            <a:ext cx="5405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5F6E73-D4E2-BDDB-8FAF-BD1BD266075D}"/>
              </a:ext>
            </a:extLst>
          </p:cNvPr>
          <p:cNvSpPr txBox="1"/>
          <p:nvPr/>
        </p:nvSpPr>
        <p:spPr>
          <a:xfrm>
            <a:off x="14450927" y="23482575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991221-20F8-6E86-A07E-7F0104DF7AB1}"/>
              </a:ext>
            </a:extLst>
          </p:cNvPr>
          <p:cNvSpPr/>
          <p:nvPr/>
        </p:nvSpPr>
        <p:spPr>
          <a:xfrm>
            <a:off x="1041401" y="496892"/>
            <a:ext cx="3914296" cy="3386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Amaranthus hybridus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ED7A6E-298C-091B-A7BF-B21C46D5A0C8}"/>
              </a:ext>
            </a:extLst>
          </p:cNvPr>
          <p:cNvSpPr/>
          <p:nvPr/>
        </p:nvSpPr>
        <p:spPr>
          <a:xfrm>
            <a:off x="5185255" y="496892"/>
            <a:ext cx="3914295" cy="3386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Celosiea argentea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A477F01-CF52-4901-FB56-77ADAA0F240F}"/>
              </a:ext>
            </a:extLst>
          </p:cNvPr>
          <p:cNvSpPr/>
          <p:nvPr/>
        </p:nvSpPr>
        <p:spPr>
          <a:xfrm>
            <a:off x="9354511" y="525801"/>
            <a:ext cx="3914295" cy="3386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Corchorus olitorius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C240367-4EB7-58B8-0D22-66A5E672CE32}"/>
              </a:ext>
            </a:extLst>
          </p:cNvPr>
          <p:cNvSpPr/>
          <p:nvPr/>
        </p:nvSpPr>
        <p:spPr>
          <a:xfrm>
            <a:off x="13504717" y="543996"/>
            <a:ext cx="3914295" cy="3386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Solanum macrocarpon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824DAA-377D-8D51-F43B-BDD49B8476DA}"/>
              </a:ext>
            </a:extLst>
          </p:cNvPr>
          <p:cNvSpPr/>
          <p:nvPr/>
        </p:nvSpPr>
        <p:spPr>
          <a:xfrm>
            <a:off x="17635873" y="543996"/>
            <a:ext cx="3914295" cy="3386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Telfairia occidentalis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A960463-C39C-C031-46B9-455562711B5E}"/>
              </a:ext>
            </a:extLst>
          </p:cNvPr>
          <p:cNvSpPr/>
          <p:nvPr/>
        </p:nvSpPr>
        <p:spPr>
          <a:xfrm>
            <a:off x="927101" y="10294942"/>
            <a:ext cx="3914296" cy="3386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Amaranthus hybridus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BC75FB-706C-6F14-0624-F9C2C71107C8}"/>
              </a:ext>
            </a:extLst>
          </p:cNvPr>
          <p:cNvSpPr/>
          <p:nvPr/>
        </p:nvSpPr>
        <p:spPr>
          <a:xfrm>
            <a:off x="5115405" y="10294942"/>
            <a:ext cx="3914295" cy="3386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Celosiea argentea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499F60E-1E4D-610F-6E39-884A6F9AEB6E}"/>
              </a:ext>
            </a:extLst>
          </p:cNvPr>
          <p:cNvSpPr/>
          <p:nvPr/>
        </p:nvSpPr>
        <p:spPr>
          <a:xfrm>
            <a:off x="9284661" y="10323851"/>
            <a:ext cx="3914295" cy="3386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Corchorus olitorius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03E6AB-8963-E11B-9FC4-FCCFF9470E6C}"/>
              </a:ext>
            </a:extLst>
          </p:cNvPr>
          <p:cNvSpPr/>
          <p:nvPr/>
        </p:nvSpPr>
        <p:spPr>
          <a:xfrm>
            <a:off x="13466617" y="10322996"/>
            <a:ext cx="3914295" cy="3386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Solanum macrocarpon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39001D-8EB0-5569-A0B4-5AAC323C1434}"/>
              </a:ext>
            </a:extLst>
          </p:cNvPr>
          <p:cNvSpPr/>
          <p:nvPr/>
        </p:nvSpPr>
        <p:spPr>
          <a:xfrm>
            <a:off x="17642223" y="10322996"/>
            <a:ext cx="3914295" cy="3386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Telfairia occidentalis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2C390-639C-805D-FD0D-7F0036E49B5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366" t="87250" b="6903"/>
          <a:stretch/>
        </p:blipFill>
        <p:spPr>
          <a:xfrm>
            <a:off x="1230284" y="28611943"/>
            <a:ext cx="20008818" cy="4736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3A3451-AC99-6258-489C-3B4C74169596}"/>
              </a:ext>
            </a:extLst>
          </p:cNvPr>
          <p:cNvSpPr/>
          <p:nvPr/>
        </p:nvSpPr>
        <p:spPr>
          <a:xfrm>
            <a:off x="1739123" y="28628569"/>
            <a:ext cx="3545458" cy="457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Amaranthus hybridus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F2CDDD-C8F6-21DE-087A-891857934BAC}"/>
              </a:ext>
            </a:extLst>
          </p:cNvPr>
          <p:cNvSpPr/>
          <p:nvPr/>
        </p:nvSpPr>
        <p:spPr>
          <a:xfrm>
            <a:off x="5858158" y="28619627"/>
            <a:ext cx="3107963" cy="457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Celosiea argentea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B3B9DF-6CCC-FE57-439A-C9FCEA7C4D38}"/>
              </a:ext>
            </a:extLst>
          </p:cNvPr>
          <p:cNvSpPr/>
          <p:nvPr/>
        </p:nvSpPr>
        <p:spPr>
          <a:xfrm>
            <a:off x="9551779" y="28619627"/>
            <a:ext cx="3107963" cy="457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Corchorus olitorius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1565AB-9E4E-32CD-53C6-F0000463F457}"/>
              </a:ext>
            </a:extLst>
          </p:cNvPr>
          <p:cNvSpPr/>
          <p:nvPr/>
        </p:nvSpPr>
        <p:spPr>
          <a:xfrm>
            <a:off x="13264136" y="28611742"/>
            <a:ext cx="3757016" cy="457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Solanum macrocarpon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E71E23-8A23-761B-675B-6493F1A24F16}"/>
              </a:ext>
            </a:extLst>
          </p:cNvPr>
          <p:cNvSpPr/>
          <p:nvPr/>
        </p:nvSpPr>
        <p:spPr>
          <a:xfrm>
            <a:off x="17664328" y="28613480"/>
            <a:ext cx="3414436" cy="457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Telfairia occidentalis</a:t>
            </a:r>
          </a:p>
        </p:txBody>
      </p:sp>
    </p:spTree>
    <p:extLst>
      <p:ext uri="{BB962C8B-B14F-4D97-AF65-F5344CB8AC3E}">
        <p14:creationId xmlns:p14="http://schemas.microsoft.com/office/powerpoint/2010/main" val="281124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0B06E6-E642-F68D-5733-6E1411CA05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23" b="20075"/>
          <a:stretch/>
        </p:blipFill>
        <p:spPr>
          <a:xfrm>
            <a:off x="16933" y="96520"/>
            <a:ext cx="21578400" cy="84638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07122F-4297-FB2E-6A85-33F14892D1BA}"/>
              </a:ext>
            </a:extLst>
          </p:cNvPr>
          <p:cNvSpPr/>
          <p:nvPr/>
        </p:nvSpPr>
        <p:spPr>
          <a:xfrm>
            <a:off x="1454704" y="192092"/>
            <a:ext cx="3486947" cy="3386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Amaranthus hybridus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00B0BD-78AB-117C-BEEF-A278C8F50726}"/>
              </a:ext>
            </a:extLst>
          </p:cNvPr>
          <p:cNvSpPr/>
          <p:nvPr/>
        </p:nvSpPr>
        <p:spPr>
          <a:xfrm>
            <a:off x="5428034" y="192092"/>
            <a:ext cx="3553838" cy="3386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Celosiea argentea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69606F-8937-1823-9E69-1AB19AFFFACD}"/>
              </a:ext>
            </a:extLst>
          </p:cNvPr>
          <p:cNvSpPr/>
          <p:nvPr/>
        </p:nvSpPr>
        <p:spPr>
          <a:xfrm>
            <a:off x="9338553" y="221001"/>
            <a:ext cx="3783157" cy="3386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Corchorus olitorius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0F5AE7-FE6E-41A3-F32A-9F21A43FFB09}"/>
              </a:ext>
            </a:extLst>
          </p:cNvPr>
          <p:cNvSpPr/>
          <p:nvPr/>
        </p:nvSpPr>
        <p:spPr>
          <a:xfrm>
            <a:off x="13369951" y="239196"/>
            <a:ext cx="3783156" cy="3386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Solanum macrocarpon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1F6667-D093-7126-5B33-D5C1D804034D}"/>
              </a:ext>
            </a:extLst>
          </p:cNvPr>
          <p:cNvSpPr/>
          <p:nvPr/>
        </p:nvSpPr>
        <p:spPr>
          <a:xfrm>
            <a:off x="17401348" y="239196"/>
            <a:ext cx="3785496" cy="3386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Telfairia occidentalis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BF6C68-999A-9B88-DD74-BE6B32E5B0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773" b="3034"/>
          <a:stretch/>
        </p:blipFill>
        <p:spPr>
          <a:xfrm>
            <a:off x="0" y="8968902"/>
            <a:ext cx="21578400" cy="6225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843FAD-A8FF-AB83-EA3F-DD6EDC867E90}"/>
              </a:ext>
            </a:extLst>
          </p:cNvPr>
          <p:cNvSpPr txBox="1"/>
          <p:nvPr/>
        </p:nvSpPr>
        <p:spPr>
          <a:xfrm>
            <a:off x="0" y="8586684"/>
            <a:ext cx="21578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Samples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4C5D8D-F9C0-1C19-C69C-B2C9BD8993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42" b="3889"/>
          <a:stretch/>
        </p:blipFill>
        <p:spPr>
          <a:xfrm>
            <a:off x="-1" y="9921921"/>
            <a:ext cx="21578404" cy="1071349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24F781C-7BD6-8B94-42E1-E99E5DC24022}"/>
              </a:ext>
            </a:extLst>
          </p:cNvPr>
          <p:cNvSpPr/>
          <p:nvPr/>
        </p:nvSpPr>
        <p:spPr>
          <a:xfrm>
            <a:off x="1228299" y="17605612"/>
            <a:ext cx="2033516" cy="477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ASVs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717F20-63FF-6B35-11E4-0646B800EF77}"/>
              </a:ext>
            </a:extLst>
          </p:cNvPr>
          <p:cNvSpPr/>
          <p:nvPr/>
        </p:nvSpPr>
        <p:spPr>
          <a:xfrm>
            <a:off x="11739350" y="17605612"/>
            <a:ext cx="2033516" cy="477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ASVs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C8DD62F-4133-4A55-66DB-1D4FD4866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55" y="20591274"/>
            <a:ext cx="11127023" cy="720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68F4171-C5AC-0327-4745-00FFA82A9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1696" y="20737662"/>
            <a:ext cx="11127022" cy="7200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5F0E6C5-8A99-615F-CDE7-C9885C94BB96}"/>
              </a:ext>
            </a:extLst>
          </p:cNvPr>
          <p:cNvSpPr/>
          <p:nvPr/>
        </p:nvSpPr>
        <p:spPr>
          <a:xfrm>
            <a:off x="2361062" y="26140893"/>
            <a:ext cx="2251881" cy="338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Amaranthus hybridus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B95796-42D7-7B26-27D6-DB3CE359F90C}"/>
              </a:ext>
            </a:extLst>
          </p:cNvPr>
          <p:cNvSpPr/>
          <p:nvPr/>
        </p:nvSpPr>
        <p:spPr>
          <a:xfrm>
            <a:off x="2080145" y="25802227"/>
            <a:ext cx="2532798" cy="338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Solanum macrocarpon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2507C6-099C-70FB-D787-EECFB57C0700}"/>
              </a:ext>
            </a:extLst>
          </p:cNvPr>
          <p:cNvSpPr/>
          <p:nvPr/>
        </p:nvSpPr>
        <p:spPr>
          <a:xfrm>
            <a:off x="2562695" y="25428309"/>
            <a:ext cx="2050247" cy="338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Corchorus olitorus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36202A-2E27-F348-9F81-28849D55D1C9}"/>
              </a:ext>
            </a:extLst>
          </p:cNvPr>
          <p:cNvSpPr/>
          <p:nvPr/>
        </p:nvSpPr>
        <p:spPr>
          <a:xfrm>
            <a:off x="2562694" y="25089643"/>
            <a:ext cx="2050247" cy="338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Celosiea argentea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384AFC-BB39-75A6-4244-13DFFC54A3BB}"/>
              </a:ext>
            </a:extLst>
          </p:cNvPr>
          <p:cNvSpPr/>
          <p:nvPr/>
        </p:nvSpPr>
        <p:spPr>
          <a:xfrm>
            <a:off x="2080143" y="26140893"/>
            <a:ext cx="2532798" cy="338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Amaranthus hybridus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BD6C30-2CCA-3670-260B-08D23829AF5C}"/>
              </a:ext>
            </a:extLst>
          </p:cNvPr>
          <p:cNvSpPr/>
          <p:nvPr/>
        </p:nvSpPr>
        <p:spPr>
          <a:xfrm>
            <a:off x="2080143" y="26514811"/>
            <a:ext cx="2532798" cy="338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Telfairia occidentalis</a:t>
            </a:r>
          </a:p>
        </p:txBody>
      </p:sp>
    </p:spTree>
    <p:extLst>
      <p:ext uri="{BB962C8B-B14F-4D97-AF65-F5344CB8AC3E}">
        <p14:creationId xmlns:p14="http://schemas.microsoft.com/office/powerpoint/2010/main" val="1414889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131415</TotalTime>
  <Words>211</Words>
  <Application>Microsoft Macintosh PowerPoint</Application>
  <PresentationFormat>Custom</PresentationFormat>
  <Paragraphs>127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Expedito Olimi</dc:creator>
  <cp:lastModifiedBy>Microsoft Office User</cp:lastModifiedBy>
  <cp:revision>260</cp:revision>
  <dcterms:created xsi:type="dcterms:W3CDTF">2024-03-20T15:24:22Z</dcterms:created>
  <dcterms:modified xsi:type="dcterms:W3CDTF">2025-05-29T12:54:54Z</dcterms:modified>
</cp:coreProperties>
</file>