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41"/>
  </p:normalViewPr>
  <p:slideViewPr>
    <p:cSldViewPr snapToGrid="0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5742-DD47-AC32-54E6-34485E083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5A7E4-8BDE-1A38-9BD8-EE0D2FAE9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B2105-3A98-2644-09A1-0BD7A274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09FB5-F3F8-F740-CB66-C7BDE2A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A8499-CF51-E6D2-17E6-187398DC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D2CE-65C3-C896-8D5C-A862C796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528C0-6980-1A9C-8EED-0506593FB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39788-BBA2-94DB-99FA-193E4BDB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45D0-FD49-30AF-D39D-3117959E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964FC-6477-2CFB-0009-4B37303A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39824-0855-23A1-D1B5-D75C3EDC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B31A3-231A-A2CF-5C43-7E4937A8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834A2-5C53-FD5C-4BE2-A538DC6E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C4536-DD7A-03F7-D3C8-D5D4B915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10429-9A68-C64E-BCBE-6682F2D9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C449-CB2A-EB27-0CE4-CEBAA9CF6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D0DC-4C33-62C0-5E9A-B2C8DCEBC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899F-448B-D631-66E6-A7FC0D1D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F38EA-B0A5-1DBB-A8AE-8A0F1251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2740-C710-2CC9-496F-30A6AFAB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95EE-B873-AD2F-1A3D-76DB63E6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E7A7-2BD9-6D54-5F6F-5712F6AD3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BDFE-87E9-EB4B-8816-A59872BE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0E82-E72B-F693-8750-11895F5E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3542-8C2E-E52D-83A4-AAB2BC6E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1250-9875-9F30-7191-5214E57D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6AE4-ED6A-8D4F-0623-6A8957C9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9D282-DCA9-2FE5-9106-68159D193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D712C-20E5-7615-5957-045B1F55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22793-C72C-BEB5-FE70-B2EDB1E3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5D1B-2E76-B493-8505-DAF55D93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1589-173D-1A88-6519-C11C4B5D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37846-8408-9D3C-6DD0-FFC1E70E7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007F1-59C6-BBCE-A79F-15EB0F002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20E28-3F55-7C33-0504-1D757B6C3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5B9C0-EA77-BF6E-3F2D-9BDFFFBD5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83BF6-38B2-9E1B-5661-197CF6FA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7C998-013F-9D10-1781-B752EE7A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06419-3B70-71D7-653B-3F59B4FC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6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52E7-CAAF-2425-8220-6293B4AB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D6B75-D59F-2B02-E7C9-EBFF9C9D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D5BD2-3D38-E00B-AE7D-6DD5F7CD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53A0C-FD69-37B7-68F7-E3CDEE8E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6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A39F6-26E7-49BC-B4BC-39D8C6F6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3D9FC-DE59-BD76-0940-78DCE7D7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8961-C0C1-C02F-0A6F-B456EE83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15FF-AF72-A249-3225-282BE4DF1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3A16-C33B-AE0B-3515-63C84769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E41AB-92F7-6F69-19F0-8BC76779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E37F2-16F3-C63D-2CC7-A26DFF07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DE8D8-0514-3381-2A40-1BFABD4C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BE92C-9B34-8623-9F28-244BA6E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4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9C58-5077-88B7-47F6-D2887366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CC9D6-3410-27E2-486F-7EC3D788E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0C323-B522-EC3D-CA65-05D89FAEF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2DFC-6D9F-883A-EB59-6AD28E9D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F8D3D-DC12-6279-A057-D39A0521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9E333-183B-F2FA-B9BF-D235ACDF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CCEAB-6287-F84E-24D7-8D0A14B93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72B7C-28D1-64E7-1A64-476941F2B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4F17-4040-62C1-2866-44316E398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0FFA5-6295-BF4E-8B1B-3F038ABA74C1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2EC0D-8FB5-DE15-BBB2-E6A23C6BF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EDDE2-0844-AD41-144C-CB87F6BA0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AC576-8115-A249-A4B2-1EB035DD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1A7D-6610-0F28-5BCB-FF228055F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20E4B-7134-71E2-E770-B5957F64C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5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7C44C-EE02-212D-C0E1-1EDE1591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122363"/>
            <a:ext cx="10012731" cy="422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947EF1-44A6-9C87-2ED7-5C134DEB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1" y="8611"/>
            <a:ext cx="8944303" cy="684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3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3CF9BC-528E-60F6-9E9C-A236E1F9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860" y="693683"/>
            <a:ext cx="7772400" cy="595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2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2025-06-26T20:17:41Z</dcterms:created>
  <dcterms:modified xsi:type="dcterms:W3CDTF">2025-06-26T20:20:54Z</dcterms:modified>
</cp:coreProperties>
</file>