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Relationship Id="rId3" Type="http://schemas.openxmlformats.org/officeDocument/2006/relationships/image" Target="../media/image6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0000"/>
                </a:solidFill>
              </a:defRPr>
            </a:pPr>
            <a:r>
              <a:t>honeymoon  </a:t>
            </a:r>
          </a:p>
          <a:p>
            <a:r>
              <a:t> Aditya and Aditi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  <a:r>
              <a:t>PPT for Event ID: 13</a:t>
            </a:r>
          </a:p>
          <a:p>
            <a:r>
              <a:t>Date: 2025-01-31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Decor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Pyramid heater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₹3000.00 x 10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jhoomer_wOI6zsw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097280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Jhoomar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₹2000.00 x 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Entrance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haldi_entran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747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Haldi Entrance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₹30000.00 x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Services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russian_mJUJUA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22837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Russian Dancer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₹6000.00 x 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Category: Furniture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table_aXWzSo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09728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table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₹200.00 x 20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914400"/>
            <a:ext cx="2286000" cy="2743200"/>
          </a:xfrm>
          <a:prstGeom prst="rect">
            <a:avLst/>
          </a:prstGeom>
          <a:solidFill>
            <a:srgbClr val="C8E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haldi_chai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280" y="1097280"/>
            <a:ext cx="1828800" cy="1828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00400" y="292608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chair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2918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323232"/>
                </a:solidFill>
              </a:defRPr>
            </a:pPr>
            <a:r>
              <a:t>₹500.00 x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9AE6A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Quotation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Total Cost: ₹194000.00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