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AE6A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000000"/>
                </a:solidFill>
              </a:defRPr>
            </a:pPr>
            <a:r>
              <a:t>Haldi  </a:t>
            </a:r>
          </a:p>
          <a:p>
            <a:r>
              <a:t> Gurduut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  <a:r>
              <a:t>PPT for Event ID: 14</a:t>
            </a:r>
          </a:p>
          <a:p>
            <a:r>
              <a:t>Date: 2025-02-27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AE6A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2743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Category: Furniture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914400"/>
            <a:ext cx="2286000" cy="2743200"/>
          </a:xfrm>
          <a:prstGeom prst="rect">
            <a:avLst/>
          </a:prstGeom>
          <a:solidFill>
            <a:srgbClr val="C8E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table_aXWzSo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097280"/>
            <a:ext cx="1828800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92608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t>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2918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323232"/>
                </a:solidFill>
              </a:defRPr>
            </a:pPr>
            <a:r>
              <a:t>₹200.00 x 3</a:t>
            </a:r>
          </a:p>
        </p:txBody>
      </p:sp>
      <p:sp>
        <p:nvSpPr>
          <p:cNvPr id="8" name="Rectangle 7"/>
          <p:cNvSpPr/>
          <p:nvPr/>
        </p:nvSpPr>
        <p:spPr>
          <a:xfrm>
            <a:off x="3200400" y="914400"/>
            <a:ext cx="2286000" cy="2743200"/>
          </a:xfrm>
          <a:prstGeom prst="rect">
            <a:avLst/>
          </a:prstGeom>
          <a:solidFill>
            <a:srgbClr val="C8E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haldi_chai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1097280"/>
            <a:ext cx="1828800" cy="1828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00400" y="292608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t>chair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0" y="32918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323232"/>
                </a:solidFill>
              </a:defRPr>
            </a:pPr>
            <a:r>
              <a:t>₹500.00 x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AE6A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2743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Category: Decor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914400"/>
            <a:ext cx="2286000" cy="2743200"/>
          </a:xfrm>
          <a:prstGeom prst="rect">
            <a:avLst/>
          </a:prstGeom>
          <a:solidFill>
            <a:srgbClr val="C8E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jhoomer_wOI6zsw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097280"/>
            <a:ext cx="1828800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92608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t>Jhoomar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2918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323232"/>
                </a:solidFill>
              </a:defRPr>
            </a:pPr>
            <a:r>
              <a:t>₹2000.00 x 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AE6A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2743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Category: Entrance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914400"/>
            <a:ext cx="2286000" cy="2743200"/>
          </a:xfrm>
          <a:prstGeom prst="rect">
            <a:avLst/>
          </a:prstGeom>
          <a:solidFill>
            <a:srgbClr val="C8E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haldi_entranc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097280"/>
            <a:ext cx="1828800" cy="1747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92608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t>Haldi Entrance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2918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323232"/>
                </a:solidFill>
              </a:defRPr>
            </a:pPr>
            <a:r>
              <a:t>₹30000.00 x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AE6A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2743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Category: Services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914400"/>
            <a:ext cx="2286000" cy="2743200"/>
          </a:xfrm>
          <a:prstGeom prst="rect">
            <a:avLst/>
          </a:prstGeom>
          <a:solidFill>
            <a:srgbClr val="C8E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russian_mJUJUA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097280"/>
            <a:ext cx="1828800" cy="2283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92608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t>Russian Dancer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2918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323232"/>
                </a:solidFill>
              </a:defRPr>
            </a:pPr>
            <a:r>
              <a:t>₹6000.00 x 12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AE6A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27432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Quotation 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3200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Total Cost: ₹111100.00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