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0000"/>
                </a:solidFill>
              </a:defRPr>
            </a:pPr>
            <a:r>
              <a:t>mehendi  </a:t>
            </a:r>
          </a:p>
          <a:p>
            <a:r>
              <a:t> dev and Anjali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PPT for Event ID: 7</a:t>
            </a:r>
          </a:p>
          <a:p>
            <a:r>
              <a:t>Date: 2025-02-01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Furniture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chair_XGIuSN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2166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chair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₹2000.00 x 20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table_aXWzSo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097280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04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₹200.00 x 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6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haldi_chai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097280"/>
            <a:ext cx="1828800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36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chair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₹500.00 x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Decor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Pyramid heater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₹3000.00 x 20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jhoomer_wOI6zsw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097280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04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Jhoomar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₹2000.00 x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russian_mJUJUA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2283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Russian Dancer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₹6000.00 x 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Quotation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Total Cost: ₹236500.00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