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Relationship Id="rId3" Type="http://schemas.openxmlformats.org/officeDocument/2006/relationships/image" Target="../media/image2.jpg"/><Relationship Id="rId4" Type="http://schemas.openxmlformats.org/officeDocument/2006/relationships/image" Target="../media/image3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jpg"/><Relationship Id="rId3" Type="http://schemas.openxmlformats.org/officeDocument/2006/relationships/image" Target="../media/image5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9AE6A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4000" b="1">
                <a:solidFill>
                  <a:srgbClr val="000000"/>
                </a:solidFill>
              </a:defRPr>
            </a:pPr>
            <a:r>
              <a:t>Reception  </a:t>
            </a:r>
          </a:p>
          <a:p>
            <a:r>
              <a:t> Nagraj And Sudeepa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2743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000">
                <a:solidFill>
                  <a:srgbClr val="000000"/>
                </a:solidFill>
              </a:defRPr>
            </a:pPr>
            <a:r>
              <a:t>PPT for Event ID: 9</a:t>
            </a:r>
          </a:p>
          <a:p>
            <a:r>
              <a:t>Date: 2025-10-10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9AE6A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2743200" y="18288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0000"/>
                </a:solidFill>
              </a:defRPr>
            </a:pPr>
            <a:r>
              <a:t>Category: Furniture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914400"/>
            <a:ext cx="2286000" cy="2743200"/>
          </a:xfrm>
          <a:prstGeom prst="rect">
            <a:avLst/>
          </a:prstGeom>
          <a:solidFill>
            <a:srgbClr val="C8E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5" name="Picture 4" descr="chair_XGIuSNP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097280"/>
            <a:ext cx="1828800" cy="216615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7200" y="2926080"/>
            <a:ext cx="2286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 b="1">
                <a:solidFill>
                  <a:srgbClr val="000000"/>
                </a:solidFill>
              </a:defRPr>
            </a:pPr>
            <a:r>
              <a:t>chair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3291840"/>
            <a:ext cx="2286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solidFill>
                  <a:srgbClr val="323232"/>
                </a:solidFill>
              </a:defRPr>
            </a:pPr>
            <a:r>
              <a:t>₹2000.00 x 50</a:t>
            </a:r>
          </a:p>
        </p:txBody>
      </p:sp>
      <p:sp>
        <p:nvSpPr>
          <p:cNvPr id="8" name="Rectangle 7"/>
          <p:cNvSpPr/>
          <p:nvPr/>
        </p:nvSpPr>
        <p:spPr>
          <a:xfrm>
            <a:off x="3200400" y="914400"/>
            <a:ext cx="2286000" cy="2743200"/>
          </a:xfrm>
          <a:prstGeom prst="rect">
            <a:avLst/>
          </a:prstGeom>
          <a:solidFill>
            <a:srgbClr val="C8E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9" name="Picture 8" descr="table_aXWzSor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3280" y="1097280"/>
            <a:ext cx="1828800" cy="18288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200400" y="2926080"/>
            <a:ext cx="2286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 b="1">
                <a:solidFill>
                  <a:srgbClr val="000000"/>
                </a:solidFill>
              </a:defRPr>
            </a:pPr>
            <a:r>
              <a:t>table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00400" y="3291840"/>
            <a:ext cx="2286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solidFill>
                  <a:srgbClr val="323232"/>
                </a:solidFill>
              </a:defRPr>
            </a:pPr>
            <a:r>
              <a:t>₹200.00 x 15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943600" y="914400"/>
            <a:ext cx="2286000" cy="2743200"/>
          </a:xfrm>
          <a:prstGeom prst="rect">
            <a:avLst/>
          </a:prstGeom>
          <a:solidFill>
            <a:srgbClr val="C8E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13" name="Picture 12" descr="haldi_chair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6480" y="1097280"/>
            <a:ext cx="1828800" cy="1828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5943600" y="2926080"/>
            <a:ext cx="2286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 b="1">
                <a:solidFill>
                  <a:srgbClr val="000000"/>
                </a:solidFill>
              </a:defRPr>
            </a:pPr>
            <a:r>
              <a:t>chair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943600" y="3291840"/>
            <a:ext cx="2286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solidFill>
                  <a:srgbClr val="323232"/>
                </a:solidFill>
              </a:defRPr>
            </a:pPr>
            <a:r>
              <a:t>₹500.00 x 1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9AE6A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2743200" y="18288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0000"/>
                </a:solidFill>
              </a:defRPr>
            </a:pPr>
            <a:r>
              <a:t>Category: Decor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914400"/>
            <a:ext cx="2286000" cy="2743200"/>
          </a:xfrm>
          <a:prstGeom prst="rect">
            <a:avLst/>
          </a:prstGeom>
          <a:solidFill>
            <a:srgbClr val="C8E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5" name="Picture 4" descr="download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097280"/>
            <a:ext cx="1828800" cy="1828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7200" y="2926080"/>
            <a:ext cx="2286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 b="1">
                <a:solidFill>
                  <a:srgbClr val="000000"/>
                </a:solidFill>
              </a:defRPr>
            </a:pPr>
            <a:r>
              <a:t>Pyramid heater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3291840"/>
            <a:ext cx="2286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solidFill>
                  <a:srgbClr val="323232"/>
                </a:solidFill>
              </a:defRPr>
            </a:pPr>
            <a:r>
              <a:t>₹3000.00 x 10</a:t>
            </a:r>
          </a:p>
        </p:txBody>
      </p:sp>
      <p:sp>
        <p:nvSpPr>
          <p:cNvPr id="8" name="Rectangle 7"/>
          <p:cNvSpPr/>
          <p:nvPr/>
        </p:nvSpPr>
        <p:spPr>
          <a:xfrm>
            <a:off x="3200400" y="914400"/>
            <a:ext cx="2286000" cy="2743200"/>
          </a:xfrm>
          <a:prstGeom prst="rect">
            <a:avLst/>
          </a:prstGeom>
          <a:solidFill>
            <a:srgbClr val="C8E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9" name="Picture 8" descr="jhoomer_wOI6zsw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3280" y="1097280"/>
            <a:ext cx="1828800" cy="18288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200400" y="2926080"/>
            <a:ext cx="2286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 b="1">
                <a:solidFill>
                  <a:srgbClr val="000000"/>
                </a:solidFill>
              </a:defRPr>
            </a:pPr>
            <a:r>
              <a:t>Jhoomar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00400" y="3291840"/>
            <a:ext cx="2286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solidFill>
                  <a:srgbClr val="323232"/>
                </a:solidFill>
              </a:defRPr>
            </a:pPr>
            <a:r>
              <a:t>₹2000.00 x 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9AE6A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2743200" y="18288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0000"/>
                </a:solidFill>
              </a:defRPr>
            </a:pPr>
            <a:r>
              <a:t>Category: Entrance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914400"/>
            <a:ext cx="2286000" cy="2743200"/>
          </a:xfrm>
          <a:prstGeom prst="rect">
            <a:avLst/>
          </a:prstGeom>
          <a:solidFill>
            <a:srgbClr val="C8E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5" name="Picture 4" descr="haldi_entranc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097280"/>
            <a:ext cx="1828800" cy="174772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7200" y="2926080"/>
            <a:ext cx="2286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 b="1">
                <a:solidFill>
                  <a:srgbClr val="000000"/>
                </a:solidFill>
              </a:defRPr>
            </a:pPr>
            <a:r>
              <a:t>Haldi Entrance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3291840"/>
            <a:ext cx="2286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solidFill>
                  <a:srgbClr val="323232"/>
                </a:solidFill>
              </a:defRPr>
            </a:pPr>
            <a:r>
              <a:t>₹30000.00 x 1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9AE6A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2743200" y="18288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0000"/>
                </a:solidFill>
              </a:defRPr>
            </a:pPr>
            <a:r>
              <a:t>Category: Services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914400"/>
            <a:ext cx="2286000" cy="2743200"/>
          </a:xfrm>
          <a:prstGeom prst="rect">
            <a:avLst/>
          </a:prstGeom>
          <a:solidFill>
            <a:srgbClr val="C8E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5" name="Picture 4" descr="russian_mJUJUA0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097280"/>
            <a:ext cx="1828800" cy="22837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7200" y="2926080"/>
            <a:ext cx="2286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 b="1">
                <a:solidFill>
                  <a:srgbClr val="000000"/>
                </a:solidFill>
              </a:defRPr>
            </a:pPr>
            <a:r>
              <a:t>Russian Dancer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3291840"/>
            <a:ext cx="2286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solidFill>
                  <a:srgbClr val="323232"/>
                </a:solidFill>
              </a:defRPr>
            </a:pPr>
            <a:r>
              <a:t>₹6000.00 x 20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9AE6A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2743200" y="18288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000000"/>
                </a:solidFill>
              </a:defRPr>
            </a:pPr>
            <a:r>
              <a:t>Quotation Summary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43200" y="3200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>
                <a:solidFill>
                  <a:srgbClr val="000000"/>
                </a:solidFill>
              </a:defRPr>
            </a:pPr>
            <a:r>
              <a:t>Total Cost: ₹289500.00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