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tmp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2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E8E6-B6EB-498A-BC29-48D81AAAA5B6}" type="datetimeFigureOut">
              <a:rPr lang="en-US" smtClean="0"/>
              <a:t>13/01/16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smtClean="0"/>
              <a:t>13/01/16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smtClean="0"/>
              <a:t>13/01/16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smtClean="0"/>
              <a:t>13/01/16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13/01/16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smtClean="0"/>
              <a:t>13/01/16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smtClean="0"/>
              <a:t>13/01/16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smtClean="0"/>
              <a:t>13/01/16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smtClean="0"/>
              <a:t>13/01/16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smtClean="0"/>
              <a:t>13/01/16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smtClean="0"/>
              <a:t>13/01/16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smtClean="0"/>
              <a:t>13/01/16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45997" y="2094040"/>
            <a:ext cx="10895738" cy="1993751"/>
          </a:xfrm>
        </p:spPr>
        <p:txBody>
          <a:bodyPr>
            <a:normAutofit fontScale="90000"/>
          </a:bodyPr>
          <a:lstStyle/>
          <a:p>
            <a:r>
              <a:rPr lang="fr-FR" sz="4000" b="1" u="sng" dirty="0"/>
              <a:t>THEME</a:t>
            </a:r>
            <a:r>
              <a:rPr lang="fr-FR" sz="4000" dirty="0"/>
              <a:t> : </a:t>
            </a:r>
            <a:r>
              <a:rPr lang="fr-FR" sz="4000" b="1" dirty="0"/>
              <a:t>CONCEPTION ET DEPLOIEMENT </a:t>
            </a:r>
            <a:r>
              <a:rPr lang="fr-FR" sz="4000" b="1" dirty="0" smtClean="0"/>
              <a:t>  D’UNE   </a:t>
            </a:r>
            <a:r>
              <a:rPr lang="fr-FR" sz="4000" b="1" dirty="0"/>
              <a:t>	       ARCHITECTURE RESEAU SECURISEE</a:t>
            </a:r>
            <a:br>
              <a:rPr lang="fr-FR" sz="4000" b="1" dirty="0"/>
            </a:b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149" y="5745271"/>
            <a:ext cx="3336166" cy="550333"/>
          </a:xfrm>
        </p:spPr>
        <p:txBody>
          <a:bodyPr/>
          <a:lstStyle/>
          <a:p>
            <a:r>
              <a:rPr lang="fr-FR" sz="1800" b="1" dirty="0">
                <a:solidFill>
                  <a:schemeClr val="tx1"/>
                </a:solidFill>
              </a:rPr>
              <a:t>Présenté par</a:t>
            </a:r>
            <a:r>
              <a:rPr lang="fr-FR" sz="1800" dirty="0">
                <a:solidFill>
                  <a:schemeClr val="tx1"/>
                </a:solidFill>
              </a:rPr>
              <a:t>:  </a:t>
            </a:r>
            <a:r>
              <a:rPr lang="fr-FR" sz="1800" dirty="0" smtClean="0">
                <a:solidFill>
                  <a:schemeClr val="tx1"/>
                </a:solidFill>
              </a:rPr>
              <a:t>KAMDEM Edgar</a:t>
            </a:r>
            <a:endParaRPr lang="fr-FR" sz="1800" dirty="0">
              <a:solidFill>
                <a:schemeClr val="tx1"/>
              </a:solidFill>
            </a:endParaRPr>
          </a:p>
          <a:p>
            <a:endParaRPr lang="fr-FR" sz="18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04" y="485288"/>
            <a:ext cx="2047164" cy="65977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42890" y="46778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FFFF"/>
                </a:solidFill>
              </a:rPr>
              <a:t>InfoService</a:t>
            </a:r>
            <a:endParaRPr lang="fr-FR" sz="2000" b="1" dirty="0">
              <a:solidFill>
                <a:srgbClr val="FFFF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55956" y="36111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FFFF"/>
                </a:solidFill>
              </a:rPr>
              <a:t>ECOLIM</a:t>
            </a:r>
            <a:endParaRPr lang="fr-FR" sz="20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506769" y="5752072"/>
            <a:ext cx="394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FFFF"/>
                </a:solidFill>
              </a:rPr>
              <a:t>Encadreur</a:t>
            </a:r>
            <a:r>
              <a:rPr lang="fr-FR" dirty="0" smtClean="0">
                <a:solidFill>
                  <a:srgbClr val="FFFFFF"/>
                </a:solidFill>
              </a:rPr>
              <a:t>:  Mr Abdelhadi MIFDAL 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304888" y="416908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I</a:t>
            </a:r>
            <a:r>
              <a:rPr lang="fr-FR" sz="2000" dirty="0" smtClean="0">
                <a:solidFill>
                  <a:srgbClr val="FFFFFF"/>
                </a:solidFill>
              </a:rPr>
              <a:t>2</a:t>
            </a:r>
            <a:r>
              <a:rPr lang="fr-FR" dirty="0" smtClean="0">
                <a:solidFill>
                  <a:srgbClr val="FFFFFF"/>
                </a:solidFill>
              </a:rPr>
              <a:t> </a:t>
            </a:r>
            <a:r>
              <a:rPr lang="fr-FR" dirty="0" smtClean="0">
                <a:solidFill>
                  <a:srgbClr val="FFFFFF"/>
                </a:solidFill>
              </a:rPr>
              <a:t>Grp3 </a:t>
            </a:r>
            <a:r>
              <a:rPr lang="fr-FR" dirty="0" smtClean="0">
                <a:solidFill>
                  <a:srgbClr val="FFFFFF"/>
                </a:solidFill>
              </a:rPr>
              <a:t>2015/2016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 smtClean="0"/>
              <a:t>Plan de présentation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dirty="0" smtClean="0"/>
              <a:t>Présentation </a:t>
            </a:r>
            <a:r>
              <a:rPr lang="fr-FR" dirty="0"/>
              <a:t>du </a:t>
            </a:r>
            <a:r>
              <a:rPr lang="fr-FR" dirty="0" smtClean="0"/>
              <a:t>projet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Cahier des charges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Environnement </a:t>
            </a:r>
            <a:r>
              <a:rPr lang="fr-FR" dirty="0" smtClean="0"/>
              <a:t>Matériels </a:t>
            </a:r>
            <a:r>
              <a:rPr lang="fr-FR" dirty="0"/>
              <a:t>et </a:t>
            </a:r>
            <a:r>
              <a:rPr lang="fr-FR" dirty="0" smtClean="0"/>
              <a:t>co</a:t>
            </a:r>
            <a:r>
              <a:rPr lang="fr-FR" dirty="0" smtClean="0"/>
              <a:t>û</a:t>
            </a:r>
            <a:r>
              <a:rPr lang="fr-FR" dirty="0" smtClean="0"/>
              <a:t>t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Architecture </a:t>
            </a:r>
            <a:r>
              <a:rPr lang="fr-FR" dirty="0" smtClean="0"/>
              <a:t>réseau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T</a:t>
            </a:r>
            <a:r>
              <a:rPr lang="fr-FR" dirty="0" smtClean="0"/>
              <a:t>â</a:t>
            </a:r>
            <a:r>
              <a:rPr lang="fr-FR" dirty="0" smtClean="0"/>
              <a:t>ches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</a:t>
            </a:r>
            <a:r>
              <a:rPr lang="fr-FR" dirty="0" smtClean="0"/>
              <a:t>ifficultés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Conclusion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11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pPr algn="ctr"/>
            <a:r>
              <a:rPr lang="fr-FR" dirty="0" smtClean="0"/>
              <a:t> </a:t>
            </a:r>
            <a:r>
              <a:rPr lang="fr-FR" sz="3600" dirty="0" smtClean="0"/>
              <a:t>présentation du projet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0397" y="2106254"/>
            <a:ext cx="10394707" cy="445170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fr-FR" dirty="0" smtClean="0"/>
              <a:t>Automatiser des t</a:t>
            </a:r>
            <a:r>
              <a:rPr lang="fr-FR" dirty="0" smtClean="0"/>
              <a:t>âches de l’administrateur</a:t>
            </a:r>
            <a:endParaRPr lang="fr-FR" dirty="0"/>
          </a:p>
          <a:p>
            <a:pPr lvl="0"/>
            <a:r>
              <a:rPr lang="fr-FR" dirty="0" smtClean="0"/>
              <a:t>Créer un sous réseau pour héberger le serveur web</a:t>
            </a:r>
            <a:endParaRPr lang="fr-FR" dirty="0"/>
          </a:p>
          <a:p>
            <a:pPr lvl="0"/>
            <a:r>
              <a:rPr lang="fr-FR" dirty="0" smtClean="0"/>
              <a:t>Permettre l’accès internet à toutes les PC via une passerelle</a:t>
            </a:r>
          </a:p>
          <a:p>
            <a:r>
              <a:rPr lang="fr-FR" dirty="0" smtClean="0"/>
              <a:t>Créer un réseau wifi </a:t>
            </a:r>
            <a:endParaRPr lang="fr-FR" dirty="0"/>
          </a:p>
          <a:p>
            <a:r>
              <a:rPr lang="fr-FR" dirty="0" smtClean="0"/>
              <a:t>Cloisonner les </a:t>
            </a:r>
            <a:r>
              <a:rPr lang="fr-FR" dirty="0"/>
              <a:t>machines </a:t>
            </a:r>
            <a:r>
              <a:rPr lang="fr-FR" dirty="0" smtClean="0"/>
              <a:t> </a:t>
            </a:r>
            <a:r>
              <a:rPr lang="fr-FR" dirty="0"/>
              <a:t>directement grâce aux sous réseaux </a:t>
            </a:r>
            <a:r>
              <a:rPr lang="fr-FR" dirty="0" smtClean="0"/>
              <a:t>crée </a:t>
            </a:r>
            <a:r>
              <a:rPr lang="fr-FR" dirty="0"/>
              <a:t>précédemment (</a:t>
            </a:r>
            <a:r>
              <a:rPr lang="fr-FR" dirty="0" smtClean="0"/>
              <a:t>virtualisation </a:t>
            </a:r>
            <a:r>
              <a:rPr lang="fr-FR" dirty="0"/>
              <a:t>VLAN</a:t>
            </a:r>
            <a:r>
              <a:rPr lang="fr-FR" dirty="0" smtClean="0"/>
              <a:t>)</a:t>
            </a:r>
          </a:p>
          <a:p>
            <a:pPr lvl="0"/>
            <a:r>
              <a:rPr lang="fr-FR" dirty="0" smtClean="0"/>
              <a:t>Disposer les sous réseaux (servant aux utilisateurs) wifi d’un serveur DHCP permettant d’adresser des IP </a:t>
            </a:r>
            <a:r>
              <a:rPr lang="fr-FR" dirty="0"/>
              <a:t>automatiquement aux différents pc se connectant. </a:t>
            </a:r>
          </a:p>
          <a:p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4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47025"/>
              </p:ext>
            </p:extLst>
          </p:nvPr>
        </p:nvGraphicFramePr>
        <p:xfrm>
          <a:off x="926933" y="1458742"/>
          <a:ext cx="10356413" cy="522406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350981"/>
                <a:gridCol w="3005432"/>
              </a:tblGrid>
              <a:tr h="3716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                  Phase / Taches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530" marR="675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            Dates Jalon</a:t>
                      </a:r>
                      <a:endParaRPr lang="fr-FR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530" marR="67530" marT="0" marB="0"/>
                </a:tc>
              </a:tr>
              <a:tr h="4574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  </a:t>
                      </a:r>
                      <a:r>
                        <a:rPr lang="fr-FR" sz="1600" u="none" dirty="0">
                          <a:effectLst/>
                        </a:rPr>
                        <a:t>Phase 1 : Démarrage du projet</a:t>
                      </a:r>
                      <a:endParaRPr lang="fr-FR" sz="1600" u="none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530" marR="675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14/10 </a:t>
                      </a:r>
                      <a:r>
                        <a:rPr lang="fr-FR" sz="1300" dirty="0">
                          <a:effectLst/>
                        </a:rPr>
                        <a:t>au </a:t>
                      </a:r>
                      <a:r>
                        <a:rPr lang="fr-FR" sz="1300" dirty="0" smtClean="0">
                          <a:effectLst/>
                        </a:rPr>
                        <a:t>23/10 </a:t>
                      </a:r>
                      <a:r>
                        <a:rPr lang="fr-FR" sz="1300" dirty="0">
                          <a:effectLst/>
                        </a:rPr>
                        <a:t>2015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530" marR="67530" marT="0" marB="0"/>
                </a:tc>
              </a:tr>
              <a:tr h="11149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. Identification et analyse des besoins</a:t>
                      </a:r>
                      <a:endParaRPr lang="fr-FR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. Elaboration de la charte du projet (Cahier de charge) </a:t>
                      </a:r>
                      <a:endParaRPr lang="fr-FR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. Validation du cahier de charge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530" marR="675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530" marR="67530" marT="0" marB="0"/>
                </a:tc>
              </a:tr>
              <a:tr h="4574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 </a:t>
                      </a:r>
                      <a:r>
                        <a:rPr lang="fr-FR" sz="1600" dirty="0">
                          <a:effectLst/>
                        </a:rPr>
                        <a:t>Phase 2 : Planification </a:t>
                      </a:r>
                      <a:endParaRPr lang="fr-FR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530" marR="675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26/10 </a:t>
                      </a:r>
                      <a:r>
                        <a:rPr lang="fr-FR" sz="1300" dirty="0">
                          <a:effectLst/>
                        </a:rPr>
                        <a:t>au </a:t>
                      </a:r>
                      <a:r>
                        <a:rPr lang="fr-FR" sz="1300" dirty="0" smtClean="0">
                          <a:effectLst/>
                        </a:rPr>
                        <a:t>06/11 </a:t>
                      </a:r>
                      <a:r>
                        <a:rPr lang="fr-FR" sz="1300" dirty="0">
                          <a:effectLst/>
                        </a:rPr>
                        <a:t>2015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530" marR="67530" marT="0" marB="0"/>
                </a:tc>
              </a:tr>
              <a:tr h="11149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. Atelier de travail</a:t>
                      </a:r>
                      <a:endParaRPr lang="fr-FR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. Elaboration des procédures de configuration, de câblage et d’interconnexion des équipements </a:t>
                      </a:r>
                      <a:endParaRPr lang="fr-FR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530" marR="675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530" marR="67530" marT="0" marB="0"/>
                </a:tc>
              </a:tr>
              <a:tr h="4574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 </a:t>
                      </a:r>
                      <a:r>
                        <a:rPr lang="fr-FR" sz="1600" dirty="0">
                          <a:effectLst/>
                        </a:rPr>
                        <a:t>Phase 3 : Exécution </a:t>
                      </a:r>
                      <a:r>
                        <a:rPr lang="fr-FR" sz="1600" dirty="0" smtClean="0">
                          <a:effectLst/>
                        </a:rPr>
                        <a:t>et clôture du </a:t>
                      </a:r>
                      <a:r>
                        <a:rPr lang="fr-FR" sz="1600" dirty="0">
                          <a:effectLst/>
                        </a:rPr>
                        <a:t>projet</a:t>
                      </a:r>
                      <a:endParaRPr lang="fr-FR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530" marR="675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09/11 </a:t>
                      </a:r>
                      <a:r>
                        <a:rPr lang="fr-FR" sz="1300" dirty="0">
                          <a:effectLst/>
                        </a:rPr>
                        <a:t>au </a:t>
                      </a:r>
                      <a:r>
                        <a:rPr lang="fr-FR" sz="1300" dirty="0" smtClean="0">
                          <a:effectLst/>
                        </a:rPr>
                        <a:t>11/12 </a:t>
                      </a:r>
                      <a:r>
                        <a:rPr lang="fr-FR" sz="1300" dirty="0">
                          <a:effectLst/>
                        </a:rPr>
                        <a:t>2015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530" marR="67530" marT="0" marB="0"/>
                </a:tc>
              </a:tr>
              <a:tr h="12501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. </a:t>
                      </a:r>
                      <a:r>
                        <a:rPr lang="fr-FR" sz="1300" dirty="0">
                          <a:effectLst/>
                        </a:rPr>
                        <a:t>Installation et configuration des </a:t>
                      </a:r>
                      <a:r>
                        <a:rPr lang="fr-FR" sz="1300" dirty="0" smtClean="0">
                          <a:effectLst/>
                        </a:rPr>
                        <a:t>équipements</a:t>
                      </a:r>
                      <a:endParaRPr lang="fr-FR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. Conception et vérification de la </a:t>
                      </a:r>
                      <a:r>
                        <a:rPr lang="fr-FR" sz="1300" dirty="0" smtClean="0">
                          <a:effectLst/>
                        </a:rPr>
                        <a:t>conformité(test)</a:t>
                      </a:r>
                      <a:endParaRPr lang="fr-FR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. </a:t>
                      </a:r>
                      <a:r>
                        <a:rPr lang="fr-FR" sz="1300" dirty="0" smtClean="0">
                          <a:effectLst/>
                        </a:rPr>
                        <a:t>Rapport du projet et Mise </a:t>
                      </a:r>
                      <a:r>
                        <a:rPr lang="fr-FR" sz="1300" dirty="0">
                          <a:effectLst/>
                        </a:rPr>
                        <a:t>à </a:t>
                      </a:r>
                      <a:r>
                        <a:rPr lang="fr-FR" sz="1300" dirty="0" smtClean="0">
                          <a:effectLst/>
                        </a:rPr>
                        <a:t>disposition</a:t>
                      </a:r>
                      <a:endParaRPr lang="fr-FR" sz="1200" dirty="0">
                        <a:effectLst/>
                      </a:endParaRPr>
                    </a:p>
                  </a:txBody>
                  <a:tcPr marL="67530" marR="675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7530" marR="6753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07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7161" y="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ESTIMATION DU MATERIEL</a:t>
            </a:r>
            <a:endParaRPr lang="fr-FR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03272"/>
              </p:ext>
            </p:extLst>
          </p:nvPr>
        </p:nvGraphicFramePr>
        <p:xfrm>
          <a:off x="507332" y="857780"/>
          <a:ext cx="10790613" cy="568268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442229"/>
                <a:gridCol w="1984603"/>
                <a:gridCol w="2157888"/>
                <a:gridCol w="2205893"/>
              </a:tblGrid>
              <a:tr h="6314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Matériels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Quantités</a:t>
                      </a:r>
                      <a:endParaRPr lang="fr-FR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Prix </a:t>
                      </a:r>
                      <a:r>
                        <a:rPr lang="fr-FR" sz="1300" dirty="0" smtClean="0">
                          <a:effectLst/>
                        </a:rPr>
                        <a:t>unitaire (€)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 smtClean="0">
                          <a:effectLst/>
                        </a:rPr>
                        <a:t>Total </a:t>
                      </a:r>
                      <a:r>
                        <a:rPr lang="fr-FR" sz="1200" dirty="0" smtClean="0">
                          <a:effectLst/>
                        </a:rPr>
                        <a:t>(€)</a:t>
                      </a:r>
                      <a:endParaRPr lang="fr-FR" sz="1100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628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Ordinateur de bureau Intel core i4 (2.5GHz, 4Go, 500Go, DVD-CD)</a:t>
                      </a:r>
                      <a:endParaRPr lang="fr-FR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03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600 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1800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4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Serveur </a:t>
                      </a:r>
                      <a:r>
                        <a:rPr lang="fr-FR" sz="1300" dirty="0" smtClean="0">
                          <a:effectLst/>
                        </a:rPr>
                        <a:t>LINUX (Debian 8 live)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 01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1500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1500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4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Commutateur </a:t>
                      </a:r>
                      <a:r>
                        <a:rPr lang="fr-FR" sz="1300" dirty="0" smtClean="0">
                          <a:effectLst/>
                        </a:rPr>
                        <a:t>Switch </a:t>
                      </a:r>
                      <a:r>
                        <a:rPr lang="fr-FR" sz="1300" dirty="0">
                          <a:effectLst/>
                        </a:rPr>
                        <a:t>6450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06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500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3000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4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Routeur  ADSL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01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600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600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4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Point  d’accès  wifi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01</a:t>
                      </a:r>
                      <a:endParaRPr lang="fr-FR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120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120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4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Logiciel </a:t>
                      </a:r>
                      <a:r>
                        <a:rPr lang="fr-FR" sz="1200" baseline="0" dirty="0" smtClean="0">
                          <a:effectLst/>
                        </a:rPr>
                        <a:t>  SAMBA(GNU LINUX)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-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libre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libre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410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                             TOTAL  (</a:t>
                      </a:r>
                      <a:r>
                        <a:rPr lang="fr-FR" sz="1200" dirty="0" smtClean="0">
                          <a:effectLst/>
                        </a:rPr>
                        <a:t>€)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7020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11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 smtClean="0"/>
              <a:t>Exemples d architecture</a:t>
            </a:r>
            <a:endParaRPr lang="fr-FR" sz="3600" dirty="0"/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76" y="1310620"/>
            <a:ext cx="7868919" cy="44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5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0972" y="145993"/>
            <a:ext cx="9639908" cy="861356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TACHES ET GESTION DU PROJET</a:t>
            </a:r>
            <a:endParaRPr lang="fr-FR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87028"/>
              </p:ext>
            </p:extLst>
          </p:nvPr>
        </p:nvGraphicFramePr>
        <p:xfrm>
          <a:off x="359279" y="827357"/>
          <a:ext cx="11340352" cy="55684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931550"/>
                <a:gridCol w="7408802"/>
              </a:tblGrid>
              <a:tr h="449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                 Noms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                                   Rôles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987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 </a:t>
                      </a:r>
                      <a:r>
                        <a:rPr lang="fr-FR" sz="1300" dirty="0" smtClean="0">
                          <a:effectLst/>
                        </a:rPr>
                        <a:t>Moise</a:t>
                      </a:r>
                      <a:r>
                        <a:rPr lang="fr-FR" sz="1300" baseline="0" dirty="0" smtClean="0">
                          <a:effectLst/>
                        </a:rPr>
                        <a:t> TOYIN et Mohamed BOUFENCHOUS</a:t>
                      </a:r>
                      <a:endParaRPr lang="fr-FR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 </a:t>
                      </a:r>
                      <a:r>
                        <a:rPr lang="fr-FR" sz="1400" dirty="0" smtClean="0"/>
                        <a:t>configuration des routeurs </a:t>
                      </a:r>
                      <a:endParaRPr lang="fr-FR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679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 </a:t>
                      </a:r>
                      <a:r>
                        <a:rPr lang="fr-FR" sz="1300" dirty="0" smtClean="0">
                          <a:effectLst/>
                        </a:rPr>
                        <a:t>  </a:t>
                      </a:r>
                      <a:r>
                        <a:rPr lang="fr-FR" sz="1300" dirty="0" smtClean="0">
                          <a:effectLst/>
                        </a:rPr>
                        <a:t>Edgar KAMDEM </a:t>
                      </a:r>
                      <a:endParaRPr lang="fr-FR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 </a:t>
                      </a:r>
                      <a:r>
                        <a:rPr lang="fr-FR" sz="1400" dirty="0" smtClean="0"/>
                        <a:t>mise en place de l’architecture réseaux  et de la supervision</a:t>
                      </a:r>
                      <a:r>
                        <a:rPr lang="fr-FR" sz="1400" baseline="0" dirty="0" smtClean="0"/>
                        <a:t> générale du projet</a:t>
                      </a:r>
                      <a:endParaRPr lang="fr-FR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987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  </a:t>
                      </a:r>
                      <a:r>
                        <a:rPr lang="fr-FR" sz="1300" dirty="0" smtClean="0">
                          <a:effectLst/>
                        </a:rPr>
                        <a:t>Edgar KAMDEM Et Khalid</a:t>
                      </a:r>
                      <a:r>
                        <a:rPr lang="fr-FR" sz="1300" baseline="0" dirty="0" smtClean="0">
                          <a:effectLst/>
                        </a:rPr>
                        <a:t> ELMESSOUDI</a:t>
                      </a:r>
                      <a:endParaRPr lang="fr-FR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 </a:t>
                      </a:r>
                      <a:r>
                        <a:rPr lang="fr-FR" sz="1400" dirty="0" smtClean="0"/>
                        <a:t>Installation de Windows server 2012 , </a:t>
                      </a:r>
                      <a:r>
                        <a:rPr lang="fr-FR" sz="1400" dirty="0" smtClean="0">
                          <a:effectLst/>
                        </a:rPr>
                        <a:t>configuration du </a:t>
                      </a:r>
                      <a:r>
                        <a:rPr lang="fr-FR" sz="1400" dirty="0" err="1" smtClean="0">
                          <a:effectLst/>
                        </a:rPr>
                        <a:t>switch</a:t>
                      </a:r>
                      <a:r>
                        <a:rPr lang="fr-FR" sz="1400" baseline="0" dirty="0" smtClean="0">
                          <a:effectLst/>
                        </a:rPr>
                        <a:t> </a:t>
                      </a:r>
                      <a:r>
                        <a:rPr lang="fr-FR" sz="1400" baseline="0" dirty="0" smtClean="0"/>
                        <a:t> </a:t>
                      </a:r>
                      <a:endParaRPr lang="fr-FR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42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   </a:t>
                      </a:r>
                      <a:r>
                        <a:rPr lang="fr-FR" sz="1300" dirty="0" err="1" smtClean="0">
                          <a:effectLst/>
                        </a:rPr>
                        <a:t>Soukayna</a:t>
                      </a:r>
                      <a:r>
                        <a:rPr lang="fr-FR" sz="1300" baseline="0" dirty="0" smtClean="0">
                          <a:effectLst/>
                        </a:rPr>
                        <a:t> ELATTAR et Imane KHEYYALI</a:t>
                      </a:r>
                      <a:endParaRPr lang="fr-FR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aseline="0" dirty="0" smtClean="0">
                          <a:effectLst/>
                        </a:rPr>
                        <a:t> configuration du point d’accès pour le wifi</a:t>
                      </a:r>
                      <a:endParaRPr lang="fr-FR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96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   </a:t>
                      </a:r>
                      <a:r>
                        <a:rPr lang="fr-FR" sz="1200" dirty="0" smtClean="0">
                          <a:effectLst/>
                        </a:rPr>
                        <a:t>Moise</a:t>
                      </a:r>
                      <a:r>
                        <a:rPr lang="fr-FR" sz="1200" baseline="0" dirty="0" smtClean="0">
                          <a:effectLst/>
                        </a:rPr>
                        <a:t> TOYIN et Mohamed BOUFENCHOUS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</a:rPr>
                        <a:t>Déploiement</a:t>
                      </a:r>
                      <a:r>
                        <a:rPr lang="fr-FR" sz="1400" baseline="0" dirty="0" smtClean="0">
                          <a:effectLst/>
                        </a:rPr>
                        <a:t> </a:t>
                      </a:r>
                      <a:r>
                        <a:rPr lang="fr-FR" sz="1400" dirty="0" smtClean="0">
                          <a:effectLst/>
                        </a:rPr>
                        <a:t>et configuration des</a:t>
                      </a:r>
                      <a:r>
                        <a:rPr lang="fr-FR" sz="1400" baseline="0" dirty="0" smtClean="0">
                          <a:effectLst/>
                        </a:rPr>
                        <a:t> DHCP, DNS</a:t>
                      </a:r>
                      <a:endParaRPr lang="fr-FR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96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   </a:t>
                      </a:r>
                      <a:r>
                        <a:rPr lang="fr-FR" sz="1200" dirty="0" smtClean="0">
                          <a:effectLst/>
                        </a:rPr>
                        <a:t>Edgar KAMDEM Et Khalid</a:t>
                      </a:r>
                      <a:r>
                        <a:rPr lang="fr-FR" sz="1200" baseline="0" dirty="0" smtClean="0">
                          <a:effectLst/>
                        </a:rPr>
                        <a:t> ELMESSOUDI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400" dirty="0" smtClean="0"/>
                        <a:t>configurations des </a:t>
                      </a:r>
                      <a:r>
                        <a:rPr lang="fr-FR" sz="1400" dirty="0" err="1" smtClean="0"/>
                        <a:t>vlans</a:t>
                      </a:r>
                      <a:r>
                        <a:rPr lang="fr-FR" sz="1400" dirty="0" smtClean="0"/>
                        <a:t> et des interfaces virtuelles </a:t>
                      </a:r>
                      <a:endParaRPr lang="fr-FR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19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6540" y="233589"/>
            <a:ext cx="6305830" cy="832157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DIFFICULTES RENCONTRES</a:t>
            </a:r>
            <a:endParaRPr lang="fr-FR" sz="36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56872"/>
              </p:ext>
            </p:extLst>
          </p:nvPr>
        </p:nvGraphicFramePr>
        <p:xfrm>
          <a:off x="568745" y="1221674"/>
          <a:ext cx="11196297" cy="515819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46987"/>
                <a:gridCol w="5049310"/>
              </a:tblGrid>
              <a:tr h="8979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    </a:t>
                      </a:r>
                      <a:r>
                        <a:rPr lang="fr-FR" sz="1300" dirty="0" smtClean="0">
                          <a:effectLst/>
                        </a:rPr>
                        <a:t>Difficultés 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 Gestion </a:t>
                      </a:r>
                      <a:r>
                        <a:rPr lang="fr-FR" sz="1300" dirty="0" smtClean="0">
                          <a:effectLst/>
                        </a:rPr>
                        <a:t>du</a:t>
                      </a:r>
                      <a:r>
                        <a:rPr lang="fr-FR" sz="1300" baseline="0" dirty="0" smtClean="0">
                          <a:effectLst/>
                        </a:rPr>
                        <a:t> problème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Reconnaissance et configuration des équipements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Recourt </a:t>
                      </a:r>
                      <a:r>
                        <a:rPr lang="fr-FR" sz="1200" dirty="0" smtClean="0">
                          <a:effectLst/>
                        </a:rPr>
                        <a:t>au professeur et aux</a:t>
                      </a:r>
                      <a:r>
                        <a:rPr lang="fr-FR" sz="1200" baseline="0" dirty="0" smtClean="0">
                          <a:effectLst/>
                        </a:rPr>
                        <a:t> différents tutoriels en ligne.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60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Indisponibilité des membres du projet </a:t>
                      </a:r>
                      <a:r>
                        <a:rPr lang="fr-FR" sz="1400" dirty="0">
                          <a:effectLst/>
                        </a:rPr>
                        <a:t>(maladie, empêchement personnel, etc.)</a:t>
                      </a:r>
                      <a:endParaRPr lang="fr-FR" sz="14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Associer une ressource secondaire dans les taches critiques du </a:t>
                      </a:r>
                      <a:r>
                        <a:rPr lang="fr-FR" sz="1300" dirty="0" smtClean="0">
                          <a:effectLst/>
                        </a:rPr>
                        <a:t>projet.</a:t>
                      </a:r>
                      <a:endParaRPr lang="fr-FR" sz="12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98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Abandon de la configuration du serveur</a:t>
                      </a:r>
                      <a:endParaRPr lang="fr-F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</a:rPr>
                        <a:t>Redéfinition</a:t>
                      </a:r>
                      <a:r>
                        <a:rPr lang="fr-FR" sz="1400" baseline="0" dirty="0" smtClean="0">
                          <a:effectLst/>
                        </a:rPr>
                        <a:t> du projet.</a:t>
                      </a:r>
                      <a:endParaRPr lang="fr-FR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02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85" y="2039331"/>
            <a:ext cx="2880320" cy="19918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73477" y="258718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Recueil de l’existant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198385" y="443940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Critique de l’existant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572069" y="2544400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Méthode de gestion du projet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79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Aube">
  <a:themeElements>
    <a:clrScheme name="Aube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Aube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b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Aube.thmx</Template>
  <TotalTime>368</TotalTime>
  <Words>457</Words>
  <Application>Microsoft Macintosh PowerPoint</Application>
  <PresentationFormat>Personnalisé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Aube</vt:lpstr>
      <vt:lpstr>THEME : CONCEPTION ET DEPLOIEMENT   D’UNE           ARCHITECTURE RESEAU SECURISEE </vt:lpstr>
      <vt:lpstr>Plan de présentation</vt:lpstr>
      <vt:lpstr> présentation du projet</vt:lpstr>
      <vt:lpstr>CAHIER DES CHARGES</vt:lpstr>
      <vt:lpstr>ESTIMATION DU MATERIEL</vt:lpstr>
      <vt:lpstr>Exemples d architecture</vt:lpstr>
      <vt:lpstr>TACHES ET GESTION DU PROJET</vt:lpstr>
      <vt:lpstr>DIFFICULTES RENCONTRES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: CONCEPTION ET DEPLOIEMENT D’UNE           ARCHITECTURE RESEAU SECURISEE</dc:title>
  <dc:creator>albin djoko</dc:creator>
  <cp:lastModifiedBy>Edgar KAMDEM</cp:lastModifiedBy>
  <cp:revision>21</cp:revision>
  <dcterms:created xsi:type="dcterms:W3CDTF">2016-01-12T07:41:54Z</dcterms:created>
  <dcterms:modified xsi:type="dcterms:W3CDTF">2016-01-13T15:17:08Z</dcterms:modified>
</cp:coreProperties>
</file>