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73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1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38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8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1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3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5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8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9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1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129BFED-8877-4B0E-BCEA-F3FB4EC648AE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7370474-3532-40F4-B83B-FE181D8E2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86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64225" y="4291585"/>
            <a:ext cx="4663549" cy="1239894"/>
          </a:xfrm>
        </p:spPr>
        <p:txBody>
          <a:bodyPr/>
          <a:lstStyle/>
          <a:p>
            <a:r>
              <a:rPr lang="ru-RU" dirty="0"/>
              <a:t>Валентность и степень окисления химических </a:t>
            </a:r>
            <a:r>
              <a:rPr lang="ru-RU" dirty="0" smtClean="0"/>
              <a:t>элементов.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2232215"/>
            <a:ext cx="3908788" cy="46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233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841194"/>
            <a:ext cx="10010775" cy="28765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76" y="2717075"/>
            <a:ext cx="2333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341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880790"/>
            <a:ext cx="9858375" cy="28670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" y="2690949"/>
            <a:ext cx="2409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314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935219"/>
            <a:ext cx="9286875" cy="24098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81" y="2368731"/>
            <a:ext cx="2333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133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84996"/>
            <a:ext cx="9858375" cy="28670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2647406"/>
            <a:ext cx="2409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90" y="1298121"/>
            <a:ext cx="7353300" cy="3390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5150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160145"/>
            <a:ext cx="6953250" cy="3562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5150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090737"/>
            <a:ext cx="7191375" cy="2676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5150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754303"/>
            <a:ext cx="7731125" cy="22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3" y="2621280"/>
            <a:ext cx="3028950" cy="3810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57" y="391886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Степень окисления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 может быть положительной, отрицательной и равно 0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Чтобы проверить себя после расстановки СО, нужно сложить все значения. Сумма должна быть </a:t>
            </a:r>
            <a:r>
              <a:rPr lang="ru-RU" sz="2800" b="1" dirty="0" smtClean="0"/>
              <a:t>равна 0</a:t>
            </a:r>
            <a:r>
              <a:rPr lang="en-US" sz="2800" dirty="0" smtClean="0"/>
              <a:t>;</a:t>
            </a:r>
            <a:endParaRPr lang="ru-RU" sz="2800" b="1" dirty="0" smtClean="0"/>
          </a:p>
          <a:p>
            <a:r>
              <a:rPr lang="ru-RU" sz="2800" dirty="0" smtClean="0"/>
              <a:t>СО у простого в-</a:t>
            </a:r>
            <a:r>
              <a:rPr lang="ru-RU" sz="2800" dirty="0" err="1" smtClean="0"/>
              <a:t>ва</a:t>
            </a:r>
            <a:r>
              <a:rPr lang="ru-RU" sz="2800" dirty="0" smtClean="0"/>
              <a:t> также равно 0</a:t>
            </a:r>
            <a:r>
              <a:rPr lang="en-US" sz="2800" dirty="0" smtClean="0"/>
              <a:t>;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3" y="3327740"/>
            <a:ext cx="2162284" cy="353026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Это условный заряд атома элемента, вычисленный из предположения, что вся связи ионные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лайфхаки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 металлов </a:t>
            </a:r>
            <a:r>
              <a:rPr lang="en-US" dirty="0" smtClean="0"/>
              <a:t>I</a:t>
            </a:r>
            <a:r>
              <a:rPr lang="ru-RU" dirty="0" smtClean="0"/>
              <a:t>А и </a:t>
            </a:r>
            <a:r>
              <a:rPr lang="en-US" dirty="0" smtClean="0"/>
              <a:t>IIA</a:t>
            </a:r>
            <a:r>
              <a:rPr lang="ru-RU" dirty="0" smtClean="0"/>
              <a:t> групп равна номеру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 фтора всегда </a:t>
            </a:r>
            <a:r>
              <a:rPr lang="en-US" dirty="0" smtClean="0"/>
              <a:t>F</a:t>
            </a:r>
            <a:r>
              <a:rPr lang="en-US" baseline="30000" dirty="0" smtClean="0"/>
              <a:t>-1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 водорода Н: с металлами </a:t>
            </a:r>
            <a:r>
              <a:rPr lang="en-US" dirty="0" smtClean="0"/>
              <a:t>H</a:t>
            </a:r>
            <a:r>
              <a:rPr lang="en-US" baseline="30000" dirty="0" smtClean="0"/>
              <a:t>-1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с неметаллами </a:t>
            </a:r>
            <a:r>
              <a:rPr lang="en-US" dirty="0" smtClean="0"/>
              <a:t>H</a:t>
            </a:r>
            <a:r>
              <a:rPr lang="en-US" baseline="30000" dirty="0" smtClean="0"/>
              <a:t>+1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 кислорода </a:t>
            </a:r>
            <a:r>
              <a:rPr lang="en-US" dirty="0" smtClean="0"/>
              <a:t>O</a:t>
            </a:r>
            <a:r>
              <a:rPr lang="en-US" baseline="30000" dirty="0" smtClean="0"/>
              <a:t>-2</a:t>
            </a:r>
            <a:r>
              <a:rPr lang="ru-RU" dirty="0" smtClean="0"/>
              <a:t>. Исключения:</a:t>
            </a:r>
          </a:p>
          <a:p>
            <a:pPr marL="1997075" lvl="8" indent="-342900">
              <a:buFont typeface="+mj-lt"/>
              <a:buAutoNum type="alphaLcParenR"/>
            </a:pPr>
            <a:r>
              <a:rPr lang="ru-RU" dirty="0" smtClean="0"/>
              <a:t>Пероксиды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ru-RU" dirty="0" smtClean="0"/>
              <a:t>, </a:t>
            </a:r>
            <a:r>
              <a:rPr lang="en-US" dirty="0" smtClean="0"/>
              <a:t>Na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</a:p>
          <a:p>
            <a:pPr marL="1997075" lvl="8" indent="-342900">
              <a:buFont typeface="+mj-lt"/>
              <a:buAutoNum type="alphaLcParenR"/>
            </a:pPr>
            <a:r>
              <a:rPr lang="ru-RU" dirty="0" err="1" smtClean="0"/>
              <a:t>Надпероксид</a:t>
            </a:r>
            <a:r>
              <a:rPr lang="ru-RU" dirty="0" smtClean="0"/>
              <a:t> </a:t>
            </a:r>
            <a:r>
              <a:rPr lang="en-US" dirty="0" smtClean="0"/>
              <a:t>KO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" y="108585"/>
            <a:ext cx="2427738" cy="23670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60" y="5072908"/>
            <a:ext cx="5288280" cy="165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Высшая и низшая СО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Высшая СО  = </a:t>
            </a:r>
            <a:r>
              <a:rPr lang="ru-RU" sz="3200" dirty="0"/>
              <a:t>№</a:t>
            </a:r>
            <a:r>
              <a:rPr lang="ru-RU" sz="3200" dirty="0" smtClean="0"/>
              <a:t>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Низшая СО = </a:t>
            </a:r>
            <a:r>
              <a:rPr lang="ru-RU" sz="3200" smtClean="0"/>
              <a:t>	</a:t>
            </a:r>
            <a:r>
              <a:rPr lang="ru-RU" sz="3200"/>
              <a:t>№</a:t>
            </a:r>
            <a:r>
              <a:rPr lang="ru-RU" sz="3200" smtClean="0"/>
              <a:t> </a:t>
            </a:r>
            <a:r>
              <a:rPr lang="ru-RU" sz="3200" dirty="0" smtClean="0"/>
              <a:t>группы – 8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Низшая СО Металлов = 0</a:t>
            </a:r>
            <a:endParaRPr lang="en-US" sz="32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" y="108585"/>
            <a:ext cx="2427737" cy="23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Высшая и низшая СО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" y="108585"/>
            <a:ext cx="2427737" cy="2367044"/>
          </a:xfrm>
          <a:prstGeom prst="rect">
            <a:avLst/>
          </a:prstGeom>
        </p:spPr>
      </p:pic>
      <p:pic>
        <p:nvPicPr>
          <p:cNvPr id="7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14" y="2475629"/>
            <a:ext cx="6076971" cy="4056379"/>
          </a:xfrm>
        </p:spPr>
      </p:pic>
    </p:spTree>
    <p:extLst>
      <p:ext uri="{BB962C8B-B14F-4D97-AF65-F5344CB8AC3E}">
        <p14:creationId xmlns:p14="http://schemas.microsoft.com/office/powerpoint/2010/main" val="27642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перерыв</a:t>
            </a:r>
            <a:endParaRPr lang="ru-RU" dirty="0"/>
          </a:p>
        </p:txBody>
      </p:sp>
      <p:pic>
        <p:nvPicPr>
          <p:cNvPr id="1026" name="Picture 2" descr="https://sun9-60.userapi.com/impg/ojUok1Mhjk1IozuLIBgMGyFDZY3gT8l3-WoqEg/qs0qqLAOb4g.jpg?size=1080x607&amp;quality=96&amp;sign=bd512396baca4a371df492d8279e95d4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2075482"/>
            <a:ext cx="4816475" cy="27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3" y="2621280"/>
            <a:ext cx="2933700" cy="3810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57" y="391886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Другая 3">
      <a:dk1>
        <a:srgbClr val="000000"/>
      </a:dk1>
      <a:lt1>
        <a:srgbClr val="000000"/>
      </a:lt1>
      <a:dk2>
        <a:srgbClr val="F5F4F2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87</TotalTime>
  <Words>122</Words>
  <Application>Microsoft Office PowerPoint</Application>
  <PresentationFormat>Широкоэкранный</PresentationFormat>
  <Paragraphs>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Corbel</vt:lpstr>
      <vt:lpstr>Gill Sans MT</vt:lpstr>
      <vt:lpstr>Parcel</vt:lpstr>
      <vt:lpstr>Задание 4</vt:lpstr>
      <vt:lpstr>пример</vt:lpstr>
      <vt:lpstr>теория</vt:lpstr>
      <vt:lpstr>Степень окисления</vt:lpstr>
      <vt:lpstr>лайфхаки</vt:lpstr>
      <vt:lpstr>Высшая и низшая СО</vt:lpstr>
      <vt:lpstr>Высшая и низшая СО</vt:lpstr>
      <vt:lpstr>перерыв</vt:lpstr>
      <vt:lpstr>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4</dc:title>
  <dc:creator>sharipovalliss@gmail.com</dc:creator>
  <cp:lastModifiedBy>sharipovalliss@gmail.com</cp:lastModifiedBy>
  <cp:revision>17</cp:revision>
  <dcterms:created xsi:type="dcterms:W3CDTF">2021-12-28T20:38:13Z</dcterms:created>
  <dcterms:modified xsi:type="dcterms:W3CDTF">2022-01-02T16:02:03Z</dcterms:modified>
</cp:coreProperties>
</file>