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6" r:id="rId3"/>
    <p:sldId id="257" r:id="rId4"/>
    <p:sldId id="269" r:id="rId5"/>
    <p:sldId id="266" r:id="rId6"/>
    <p:sldId id="264" r:id="rId7"/>
    <p:sldId id="267" r:id="rId8"/>
    <p:sldId id="270" r:id="rId9"/>
    <p:sldId id="271" r:id="rId10"/>
    <p:sldId id="263" r:id="rId11"/>
    <p:sldId id="258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B8502-B8B0-45DE-AEC0-8183367CF8F4}" v="94" dt="2024-11-10T14:14:4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민 류" userId="e580cf0b2fa0bac8" providerId="LiveId" clId="{10C84153-7527-4698-8373-7968FB8B741C}"/>
    <pc:docChg chg="modSld">
      <pc:chgData name="성민 류" userId="e580cf0b2fa0bac8" providerId="LiveId" clId="{10C84153-7527-4698-8373-7968FB8B741C}" dt="2024-10-28T07:58:26.831" v="1" actId="1076"/>
      <pc:docMkLst>
        <pc:docMk/>
      </pc:docMkLst>
      <pc:sldChg chg="modSp mod">
        <pc:chgData name="성민 류" userId="e580cf0b2fa0bac8" providerId="LiveId" clId="{10C84153-7527-4698-8373-7968FB8B741C}" dt="2024-10-28T07:58:26.831" v="1" actId="1076"/>
        <pc:sldMkLst>
          <pc:docMk/>
          <pc:sldMk cId="1016011468" sldId="256"/>
        </pc:sldMkLst>
        <pc:spChg chg="mod">
          <ac:chgData name="성민 류" userId="e580cf0b2fa0bac8" providerId="LiveId" clId="{10C84153-7527-4698-8373-7968FB8B741C}" dt="2024-10-28T07:58:26.831" v="1" actId="1076"/>
          <ac:spMkLst>
            <pc:docMk/>
            <pc:sldMk cId="1016011468" sldId="256"/>
            <ac:spMk id="12" creationId="{D832E7A5-020D-6847-1ECF-EDB8EDC834B8}"/>
          </ac:spMkLst>
        </pc:spChg>
      </pc:sldChg>
    </pc:docChg>
  </pc:docChgLst>
  <pc:docChgLst>
    <pc:chgData name="성민 류" userId="e580cf0b2fa0bac8" providerId="LiveId" clId="{F00B8502-B8B0-45DE-AEC0-8183367CF8F4}"/>
    <pc:docChg chg="undo redo custSel addSld delSld modSld sldOrd">
      <pc:chgData name="성민 류" userId="e580cf0b2fa0bac8" providerId="LiveId" clId="{F00B8502-B8B0-45DE-AEC0-8183367CF8F4}" dt="2024-11-10T15:00:21.113" v="3294" actId="20577"/>
      <pc:docMkLst>
        <pc:docMk/>
      </pc:docMkLst>
      <pc:sldChg chg="addSp modSp mod">
        <pc:chgData name="성민 류" userId="e580cf0b2fa0bac8" providerId="LiveId" clId="{F00B8502-B8B0-45DE-AEC0-8183367CF8F4}" dt="2024-11-10T12:48:03.912" v="337" actId="1076"/>
        <pc:sldMkLst>
          <pc:docMk/>
          <pc:sldMk cId="1016011468" sldId="256"/>
        </pc:sldMkLst>
        <pc:spChg chg="add mod">
          <ac:chgData name="성민 류" userId="e580cf0b2fa0bac8" providerId="LiveId" clId="{F00B8502-B8B0-45DE-AEC0-8183367CF8F4}" dt="2024-11-10T12:47:54.286" v="334" actId="1076"/>
          <ac:spMkLst>
            <pc:docMk/>
            <pc:sldMk cId="1016011468" sldId="256"/>
            <ac:spMk id="2" creationId="{8BA69603-DF8A-E5B2-0B35-46C14AF19AA4}"/>
          </ac:spMkLst>
        </pc:spChg>
        <pc:spChg chg="add mod">
          <ac:chgData name="성민 류" userId="e580cf0b2fa0bac8" providerId="LiveId" clId="{F00B8502-B8B0-45DE-AEC0-8183367CF8F4}" dt="2024-11-10T12:48:03.912" v="337" actId="1076"/>
          <ac:spMkLst>
            <pc:docMk/>
            <pc:sldMk cId="1016011468" sldId="256"/>
            <ac:spMk id="3" creationId="{41F96140-F7FD-B627-1D0B-51C9EB50B405}"/>
          </ac:spMkLst>
        </pc:spChg>
        <pc:spChg chg="mod">
          <ac:chgData name="성민 류" userId="e580cf0b2fa0bac8" providerId="LiveId" clId="{F00B8502-B8B0-45DE-AEC0-8183367CF8F4}" dt="2024-11-10T12:45:19.439" v="287" actId="20577"/>
          <ac:spMkLst>
            <pc:docMk/>
            <pc:sldMk cId="1016011468" sldId="256"/>
            <ac:spMk id="77" creationId="{0F59A6B2-6AD5-6101-7BA9-E7F7FD75AF5A}"/>
          </ac:spMkLst>
        </pc:spChg>
      </pc:sldChg>
      <pc:sldChg chg="addSp modSp mod">
        <pc:chgData name="성민 류" userId="e580cf0b2fa0bac8" providerId="LiveId" clId="{F00B8502-B8B0-45DE-AEC0-8183367CF8F4}" dt="2024-11-10T13:36:34.787" v="1257" actId="207"/>
        <pc:sldMkLst>
          <pc:docMk/>
          <pc:sldMk cId="338466849" sldId="257"/>
        </pc:sldMkLst>
        <pc:spChg chg="add mod">
          <ac:chgData name="성민 류" userId="e580cf0b2fa0bac8" providerId="LiveId" clId="{F00B8502-B8B0-45DE-AEC0-8183367CF8F4}" dt="2024-11-10T12:53:01.709" v="368" actId="1076"/>
          <ac:spMkLst>
            <pc:docMk/>
            <pc:sldMk cId="338466849" sldId="257"/>
            <ac:spMk id="3" creationId="{A7132E6C-D373-2623-9FF6-FFC25A4088B8}"/>
          </ac:spMkLst>
        </pc:spChg>
        <pc:spChg chg="mod">
          <ac:chgData name="성민 류" userId="e580cf0b2fa0bac8" providerId="LiveId" clId="{F00B8502-B8B0-45DE-AEC0-8183367CF8F4}" dt="2024-11-10T12:53:21.814" v="397" actId="1076"/>
          <ac:spMkLst>
            <pc:docMk/>
            <pc:sldMk cId="338466849" sldId="257"/>
            <ac:spMk id="4" creationId="{CD2CF122-28E9-0C13-1D95-C4E14C69777B}"/>
          </ac:spMkLst>
        </pc:spChg>
        <pc:spChg chg="mod">
          <ac:chgData name="성민 류" userId="e580cf0b2fa0bac8" providerId="LiveId" clId="{F00B8502-B8B0-45DE-AEC0-8183367CF8F4}" dt="2024-11-10T12:46:34.952" v="307" actId="1076"/>
          <ac:spMkLst>
            <pc:docMk/>
            <pc:sldMk cId="338466849" sldId="257"/>
            <ac:spMk id="6" creationId="{E412D014-99A1-AB5A-8F92-0E2ECEB7A39C}"/>
          </ac:spMkLst>
        </pc:spChg>
        <pc:spChg chg="mod">
          <ac:chgData name="성민 류" userId="e580cf0b2fa0bac8" providerId="LiveId" clId="{F00B8502-B8B0-45DE-AEC0-8183367CF8F4}" dt="2024-11-10T13:36:17.779" v="1254" actId="1076"/>
          <ac:spMkLst>
            <pc:docMk/>
            <pc:sldMk cId="338466849" sldId="257"/>
            <ac:spMk id="7" creationId="{6F82F072-C12B-0F20-1A09-873EA030E61C}"/>
          </ac:spMkLst>
        </pc:spChg>
        <pc:spChg chg="mod">
          <ac:chgData name="성민 류" userId="e580cf0b2fa0bac8" providerId="LiveId" clId="{F00B8502-B8B0-45DE-AEC0-8183367CF8F4}" dt="2024-11-10T12:46:29.277" v="306" actId="1076"/>
          <ac:spMkLst>
            <pc:docMk/>
            <pc:sldMk cId="338466849" sldId="257"/>
            <ac:spMk id="17" creationId="{20B30A40-CF36-D0A3-18C7-3F717EB9DB0B}"/>
          </ac:spMkLst>
        </pc:spChg>
        <pc:spChg chg="mod">
          <ac:chgData name="성민 류" userId="e580cf0b2fa0bac8" providerId="LiveId" clId="{F00B8502-B8B0-45DE-AEC0-8183367CF8F4}" dt="2024-11-10T12:46:29.277" v="306" actId="1076"/>
          <ac:spMkLst>
            <pc:docMk/>
            <pc:sldMk cId="338466849" sldId="257"/>
            <ac:spMk id="18" creationId="{0FD1D555-8DA3-8709-1B43-48367D51C13D}"/>
          </ac:spMkLst>
        </pc:spChg>
        <pc:spChg chg="mod">
          <ac:chgData name="성민 류" userId="e580cf0b2fa0bac8" providerId="LiveId" clId="{F00B8502-B8B0-45DE-AEC0-8183367CF8F4}" dt="2024-11-10T12:46:29.277" v="306" actId="1076"/>
          <ac:spMkLst>
            <pc:docMk/>
            <pc:sldMk cId="338466849" sldId="257"/>
            <ac:spMk id="19" creationId="{2A31A1C0-5524-14EC-2415-595478E88DF9}"/>
          </ac:spMkLst>
        </pc:spChg>
        <pc:spChg chg="mod">
          <ac:chgData name="성민 류" userId="e580cf0b2fa0bac8" providerId="LiveId" clId="{F00B8502-B8B0-45DE-AEC0-8183367CF8F4}" dt="2024-11-10T12:46:29.277" v="306" actId="1076"/>
          <ac:spMkLst>
            <pc:docMk/>
            <pc:sldMk cId="338466849" sldId="257"/>
            <ac:spMk id="20" creationId="{41D1C29D-A138-938B-844E-C5211FA72A8B}"/>
          </ac:spMkLst>
        </pc:spChg>
        <pc:spChg chg="mod">
          <ac:chgData name="성민 류" userId="e580cf0b2fa0bac8" providerId="LiveId" clId="{F00B8502-B8B0-45DE-AEC0-8183367CF8F4}" dt="2024-11-10T12:46:29.277" v="306" actId="1076"/>
          <ac:spMkLst>
            <pc:docMk/>
            <pc:sldMk cId="338466849" sldId="257"/>
            <ac:spMk id="21" creationId="{84E2E447-D2F3-372B-745A-EB0402030834}"/>
          </ac:spMkLst>
        </pc:spChg>
        <pc:spChg chg="mod">
          <ac:chgData name="성민 류" userId="e580cf0b2fa0bac8" providerId="LiveId" clId="{F00B8502-B8B0-45DE-AEC0-8183367CF8F4}" dt="2024-11-10T13:36:32.065" v="1256" actId="207"/>
          <ac:spMkLst>
            <pc:docMk/>
            <pc:sldMk cId="338466849" sldId="257"/>
            <ac:spMk id="25" creationId="{E0EE12EE-D1F0-7C44-3601-5406526B3209}"/>
          </ac:spMkLst>
        </pc:spChg>
        <pc:spChg chg="add mod">
          <ac:chgData name="성민 류" userId="e580cf0b2fa0bac8" providerId="LiveId" clId="{F00B8502-B8B0-45DE-AEC0-8183367CF8F4}" dt="2024-11-10T12:53:26.618" v="399" actId="1076"/>
          <ac:spMkLst>
            <pc:docMk/>
            <pc:sldMk cId="338466849" sldId="257"/>
            <ac:spMk id="31" creationId="{BC40F77D-5D95-1B33-BB7C-E0AD44DEA9DB}"/>
          </ac:spMkLst>
        </pc:spChg>
        <pc:spChg chg="add mod">
          <ac:chgData name="성민 류" userId="e580cf0b2fa0bac8" providerId="LiveId" clId="{F00B8502-B8B0-45DE-AEC0-8183367CF8F4}" dt="2024-11-10T12:47:01.964" v="326" actId="1076"/>
          <ac:spMkLst>
            <pc:docMk/>
            <pc:sldMk cId="338466849" sldId="257"/>
            <ac:spMk id="32" creationId="{078B8629-DD72-E873-8801-0BB266606054}"/>
          </ac:spMkLst>
        </pc:spChg>
        <pc:spChg chg="add mod">
          <ac:chgData name="성민 류" userId="e580cf0b2fa0bac8" providerId="LiveId" clId="{F00B8502-B8B0-45DE-AEC0-8183367CF8F4}" dt="2024-11-10T12:47:11.897" v="328" actId="1076"/>
          <ac:spMkLst>
            <pc:docMk/>
            <pc:sldMk cId="338466849" sldId="257"/>
            <ac:spMk id="33" creationId="{CEED8AFD-505D-51E9-8892-CCF85B624DBD}"/>
          </ac:spMkLst>
        </pc:spChg>
        <pc:spChg chg="add mod">
          <ac:chgData name="성민 류" userId="e580cf0b2fa0bac8" providerId="LiveId" clId="{F00B8502-B8B0-45DE-AEC0-8183367CF8F4}" dt="2024-11-10T12:47:45.575" v="332" actId="1076"/>
          <ac:spMkLst>
            <pc:docMk/>
            <pc:sldMk cId="338466849" sldId="257"/>
            <ac:spMk id="34" creationId="{21BD968B-E2F7-FB64-5F36-8A31FBA20AE4}"/>
          </ac:spMkLst>
        </pc:spChg>
        <pc:spChg chg="add mod">
          <ac:chgData name="성민 류" userId="e580cf0b2fa0bac8" providerId="LiveId" clId="{F00B8502-B8B0-45DE-AEC0-8183367CF8F4}" dt="2024-11-10T12:53:59.657" v="411" actId="1076"/>
          <ac:spMkLst>
            <pc:docMk/>
            <pc:sldMk cId="338466849" sldId="257"/>
            <ac:spMk id="38" creationId="{B3587AE9-73F8-0D7B-9423-9D55748D864E}"/>
          </ac:spMkLst>
        </pc:spChg>
        <pc:spChg chg="add mod">
          <ac:chgData name="성민 류" userId="e580cf0b2fa0bac8" providerId="LiveId" clId="{F00B8502-B8B0-45DE-AEC0-8183367CF8F4}" dt="2024-11-10T12:52:41.689" v="364" actId="1076"/>
          <ac:spMkLst>
            <pc:docMk/>
            <pc:sldMk cId="338466849" sldId="257"/>
            <ac:spMk id="39" creationId="{75374F8C-EBBC-ECE2-4990-28F49DCCC665}"/>
          </ac:spMkLst>
        </pc:spChg>
        <pc:spChg chg="add mod">
          <ac:chgData name="성민 류" userId="e580cf0b2fa0bac8" providerId="LiveId" clId="{F00B8502-B8B0-45DE-AEC0-8183367CF8F4}" dt="2024-11-10T12:53:31.896" v="403" actId="113"/>
          <ac:spMkLst>
            <pc:docMk/>
            <pc:sldMk cId="338466849" sldId="257"/>
            <ac:spMk id="54" creationId="{35F38F81-2621-CE0F-2D94-B33E5E563474}"/>
          </ac:spMkLst>
        </pc:spChg>
        <pc:spChg chg="add mod">
          <ac:chgData name="성민 류" userId="e580cf0b2fa0bac8" providerId="LiveId" clId="{F00B8502-B8B0-45DE-AEC0-8183367CF8F4}" dt="2024-11-10T13:35:59.817" v="1237" actId="1076"/>
          <ac:spMkLst>
            <pc:docMk/>
            <pc:sldMk cId="338466849" sldId="257"/>
            <ac:spMk id="60" creationId="{BF7BC71D-9678-FBDC-A3E8-9D903A6F6199}"/>
          </ac:spMkLst>
        </pc:spChg>
        <pc:spChg chg="add mod">
          <ac:chgData name="성민 류" userId="e580cf0b2fa0bac8" providerId="LiveId" clId="{F00B8502-B8B0-45DE-AEC0-8183367CF8F4}" dt="2024-11-10T13:36:34.787" v="1257" actId="207"/>
          <ac:spMkLst>
            <pc:docMk/>
            <pc:sldMk cId="338466849" sldId="257"/>
            <ac:spMk id="64" creationId="{9F9E2E23-99D3-C441-284F-50233810C567}"/>
          </ac:spMkLst>
        </pc:spChg>
        <pc:spChg chg="mod">
          <ac:chgData name="성민 류" userId="e580cf0b2fa0bac8" providerId="LiveId" clId="{F00B8502-B8B0-45DE-AEC0-8183367CF8F4}" dt="2024-11-10T12:46:29.277" v="306" actId="1076"/>
          <ac:spMkLst>
            <pc:docMk/>
            <pc:sldMk cId="338466849" sldId="257"/>
            <ac:spMk id="66" creationId="{16D67EA0-4B27-5E13-A4F8-0D564BEA7B1E}"/>
          </ac:spMkLst>
        </pc:spChg>
        <pc:cxnChg chg="add mod">
          <ac:chgData name="성민 류" userId="e580cf0b2fa0bac8" providerId="LiveId" clId="{F00B8502-B8B0-45DE-AEC0-8183367CF8F4}" dt="2024-11-10T12:53:01.709" v="368" actId="1076"/>
          <ac:cxnSpMkLst>
            <pc:docMk/>
            <pc:sldMk cId="338466849" sldId="257"/>
            <ac:cxnSpMk id="11" creationId="{A60F60E8-03FD-BA89-7C27-E180CC88CD91}"/>
          </ac:cxnSpMkLst>
        </pc:cxnChg>
        <pc:cxnChg chg="mod">
          <ac:chgData name="성민 류" userId="e580cf0b2fa0bac8" providerId="LiveId" clId="{F00B8502-B8B0-45DE-AEC0-8183367CF8F4}" dt="2024-11-10T12:53:21.814" v="397" actId="1076"/>
          <ac:cxnSpMkLst>
            <pc:docMk/>
            <pc:sldMk cId="338466849" sldId="257"/>
            <ac:cxnSpMk id="24" creationId="{C610CC60-7E0F-DEFE-C9FD-FF378FD1D91B}"/>
          </ac:cxnSpMkLst>
        </pc:cxnChg>
        <pc:cxnChg chg="mod">
          <ac:chgData name="성민 류" userId="e580cf0b2fa0bac8" providerId="LiveId" clId="{F00B8502-B8B0-45DE-AEC0-8183367CF8F4}" dt="2024-11-10T12:46:34.952" v="307" actId="1076"/>
          <ac:cxnSpMkLst>
            <pc:docMk/>
            <pc:sldMk cId="338466849" sldId="257"/>
            <ac:cxnSpMk id="26" creationId="{B1286D3D-DFD0-CA23-58C0-7CDFEAB13FB3}"/>
          </ac:cxnSpMkLst>
        </pc:cxnChg>
        <pc:cxnChg chg="mod">
          <ac:chgData name="성민 류" userId="e580cf0b2fa0bac8" providerId="LiveId" clId="{F00B8502-B8B0-45DE-AEC0-8183367CF8F4}" dt="2024-11-10T13:36:17.779" v="1254" actId="1076"/>
          <ac:cxnSpMkLst>
            <pc:docMk/>
            <pc:sldMk cId="338466849" sldId="257"/>
            <ac:cxnSpMk id="28" creationId="{9F0B37E4-9111-9242-9DB3-15841E2EA2F6}"/>
          </ac:cxnSpMkLst>
        </pc:cxnChg>
        <pc:cxnChg chg="mod">
          <ac:chgData name="성민 류" userId="e580cf0b2fa0bac8" providerId="LiveId" clId="{F00B8502-B8B0-45DE-AEC0-8183367CF8F4}" dt="2024-11-10T13:35:54.509" v="1235" actId="1076"/>
          <ac:cxnSpMkLst>
            <pc:docMk/>
            <pc:sldMk cId="338466849" sldId="257"/>
            <ac:cxnSpMk id="30" creationId="{90430B60-97FE-8CB0-BE88-78622614D418}"/>
          </ac:cxnSpMkLst>
        </pc:cxnChg>
        <pc:cxnChg chg="add mod">
          <ac:chgData name="성민 류" userId="e580cf0b2fa0bac8" providerId="LiveId" clId="{F00B8502-B8B0-45DE-AEC0-8183367CF8F4}" dt="2024-11-10T12:52:41.689" v="364" actId="1076"/>
          <ac:cxnSpMkLst>
            <pc:docMk/>
            <pc:sldMk cId="338466849" sldId="257"/>
            <ac:cxnSpMk id="41" creationId="{29CF8A8D-1B20-E6AF-1986-5D248F7031D2}"/>
          </ac:cxnSpMkLst>
        </pc:cxnChg>
        <pc:cxnChg chg="add mod">
          <ac:chgData name="성민 류" userId="e580cf0b2fa0bac8" providerId="LiveId" clId="{F00B8502-B8B0-45DE-AEC0-8183367CF8F4}" dt="2024-11-10T12:52:46.594" v="365" actId="14100"/>
          <ac:cxnSpMkLst>
            <pc:docMk/>
            <pc:sldMk cId="338466849" sldId="257"/>
            <ac:cxnSpMk id="44" creationId="{F554D0E5-FF86-C767-913E-720F7E2DC4E2}"/>
          </ac:cxnSpMkLst>
        </pc:cxnChg>
        <pc:cxnChg chg="add mod">
          <ac:chgData name="성민 류" userId="e580cf0b2fa0bac8" providerId="LiveId" clId="{F00B8502-B8B0-45DE-AEC0-8183367CF8F4}" dt="2024-11-10T12:53:21.814" v="397" actId="1076"/>
          <ac:cxnSpMkLst>
            <pc:docMk/>
            <pc:sldMk cId="338466849" sldId="257"/>
            <ac:cxnSpMk id="49" creationId="{F6EABC68-5DC3-C74F-0263-8C8DDBD7AC73}"/>
          </ac:cxnSpMkLst>
        </pc:cxnChg>
        <pc:cxnChg chg="add mod">
          <ac:chgData name="성민 류" userId="e580cf0b2fa0bac8" providerId="LiveId" clId="{F00B8502-B8B0-45DE-AEC0-8183367CF8F4}" dt="2024-11-10T12:53:45.541" v="407" actId="14100"/>
          <ac:cxnSpMkLst>
            <pc:docMk/>
            <pc:sldMk cId="338466849" sldId="257"/>
            <ac:cxnSpMk id="57" creationId="{66B25D21-2FF5-905D-749D-9ABCFCFD61CF}"/>
          </ac:cxnSpMkLst>
        </pc:cxnChg>
        <pc:cxnChg chg="mod">
          <ac:chgData name="성민 류" userId="e580cf0b2fa0bac8" providerId="LiveId" clId="{F00B8502-B8B0-45DE-AEC0-8183367CF8F4}" dt="2024-11-10T12:46:29.277" v="306" actId="1076"/>
          <ac:cxnSpMkLst>
            <pc:docMk/>
            <pc:sldMk cId="338466849" sldId="257"/>
            <ac:cxnSpMk id="68" creationId="{BDE1EDD0-0CCE-E6A3-B44E-8968CB8BC4EE}"/>
          </ac:cxnSpMkLst>
        </pc:cxnChg>
        <pc:cxnChg chg="add">
          <ac:chgData name="성민 류" userId="e580cf0b2fa0bac8" providerId="LiveId" clId="{F00B8502-B8B0-45DE-AEC0-8183367CF8F4}" dt="2024-11-10T13:36:25.064" v="1255" actId="11529"/>
          <ac:cxnSpMkLst>
            <pc:docMk/>
            <pc:sldMk cId="338466849" sldId="257"/>
            <ac:cxnSpMk id="69" creationId="{C226AA69-CC1E-CA8B-88A4-AB341F9C77F2}"/>
          </ac:cxnSpMkLst>
        </pc:cxnChg>
      </pc:sldChg>
      <pc:sldChg chg="addSp modSp mod">
        <pc:chgData name="성민 류" userId="e580cf0b2fa0bac8" providerId="LiveId" clId="{F00B8502-B8B0-45DE-AEC0-8183367CF8F4}" dt="2024-10-28T15:31:24.843" v="280" actId="14100"/>
        <pc:sldMkLst>
          <pc:docMk/>
          <pc:sldMk cId="445101552" sldId="258"/>
        </pc:sldMkLst>
        <pc:spChg chg="add mod">
          <ac:chgData name="성민 류" userId="e580cf0b2fa0bac8" providerId="LiveId" clId="{F00B8502-B8B0-45DE-AEC0-8183367CF8F4}" dt="2024-10-28T15:31:19.574" v="278" actId="20577"/>
          <ac:spMkLst>
            <pc:docMk/>
            <pc:sldMk cId="445101552" sldId="258"/>
            <ac:spMk id="2" creationId="{F761A60F-7AF4-1306-EFA6-A3EE54CFFB1E}"/>
          </ac:spMkLst>
        </pc:spChg>
        <pc:spChg chg="add mod">
          <ac:chgData name="성민 류" userId="e580cf0b2fa0bac8" providerId="LiveId" clId="{F00B8502-B8B0-45DE-AEC0-8183367CF8F4}" dt="2024-10-28T15:31:24.843" v="280" actId="14100"/>
          <ac:spMkLst>
            <pc:docMk/>
            <pc:sldMk cId="445101552" sldId="258"/>
            <ac:spMk id="3" creationId="{8CFB7147-6487-17E0-0168-B02252970D16}"/>
          </ac:spMkLst>
        </pc:spChg>
        <pc:spChg chg="mod">
          <ac:chgData name="성민 류" userId="e580cf0b2fa0bac8" providerId="LiveId" clId="{F00B8502-B8B0-45DE-AEC0-8183367CF8F4}" dt="2024-10-28T15:30:58.296" v="271" actId="14100"/>
          <ac:spMkLst>
            <pc:docMk/>
            <pc:sldMk cId="445101552" sldId="258"/>
            <ac:spMk id="29" creationId="{266D4231-EF15-145D-DCE7-8CF4E1D812BC}"/>
          </ac:spMkLst>
        </pc:spChg>
        <pc:spChg chg="mod">
          <ac:chgData name="성민 류" userId="e580cf0b2fa0bac8" providerId="LiveId" clId="{F00B8502-B8B0-45DE-AEC0-8183367CF8F4}" dt="2024-10-28T15:31:05.241" v="273" actId="14100"/>
          <ac:spMkLst>
            <pc:docMk/>
            <pc:sldMk cId="445101552" sldId="258"/>
            <ac:spMk id="30" creationId="{7B318CEA-3611-10CC-05F2-22C5024963DA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33" creationId="{59BB462D-3DF1-CEBE-7914-357F21D4A25F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35" creationId="{C4E830A2-A1E8-36AB-4D18-F0B2556B7A87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37" creationId="{D2906B9F-97AB-9EAC-6132-887FEE4D764E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39" creationId="{EE8884BA-E325-1E3D-5E5D-4D5067AEE40C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41" creationId="{0CCAD9ED-2E3D-717F-74BE-8A8F19971482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43" creationId="{FF75CD82-6E64-DC01-B3A5-D4EF4FF76C0C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45" creationId="{7BC056F4-38A6-C8C3-D1DF-7C45ABB12AE9}"/>
          </ac:spMkLst>
        </pc:spChg>
        <pc:spChg chg="mod">
          <ac:chgData name="성민 류" userId="e580cf0b2fa0bac8" providerId="LiveId" clId="{F00B8502-B8B0-45DE-AEC0-8183367CF8F4}" dt="2024-10-28T15:31:09.818" v="277" actId="20577"/>
          <ac:spMkLst>
            <pc:docMk/>
            <pc:sldMk cId="445101552" sldId="258"/>
            <ac:spMk id="46" creationId="{5B508B3B-7D9D-FA21-04DF-B4759A7DF08A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47" creationId="{46997AC5-B5B6-45B2-F115-EB657C0AB920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48" creationId="{502CD9EB-0238-6FB8-0107-C9E04BA82CF5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49" creationId="{B4F23D03-028C-6E44-328A-B81412603FC0}"/>
          </ac:spMkLst>
        </pc:spChg>
        <pc:spChg chg="mod">
          <ac:chgData name="성민 류" userId="e580cf0b2fa0bac8" providerId="LiveId" clId="{F00B8502-B8B0-45DE-AEC0-8183367CF8F4}" dt="2024-10-28T15:28:56.497" v="242" actId="1076"/>
          <ac:spMkLst>
            <pc:docMk/>
            <pc:sldMk cId="445101552" sldId="258"/>
            <ac:spMk id="51" creationId="{8A9470FE-138F-1D28-78F9-73C0D350A4BB}"/>
          </ac:spMkLst>
        </pc:spChg>
        <pc:picChg chg="mod">
          <ac:chgData name="성민 류" userId="e580cf0b2fa0bac8" providerId="LiveId" clId="{F00B8502-B8B0-45DE-AEC0-8183367CF8F4}" dt="2024-10-28T15:30:50.571" v="269" actId="14100"/>
          <ac:picMkLst>
            <pc:docMk/>
            <pc:sldMk cId="445101552" sldId="258"/>
            <ac:picMk id="27" creationId="{89F1F44E-909B-0CD8-0784-7473C3F41D32}"/>
          </ac:picMkLst>
        </pc:picChg>
      </pc:sldChg>
      <pc:sldChg chg="del">
        <pc:chgData name="성민 류" userId="e580cf0b2fa0bac8" providerId="LiveId" clId="{F00B8502-B8B0-45DE-AEC0-8183367CF8F4}" dt="2024-11-10T13:39:20.130" v="1258" actId="47"/>
        <pc:sldMkLst>
          <pc:docMk/>
          <pc:sldMk cId="2083353049" sldId="259"/>
        </pc:sldMkLst>
      </pc:sldChg>
      <pc:sldChg chg="addSp modSp mod">
        <pc:chgData name="성민 류" userId="e580cf0b2fa0bac8" providerId="LiveId" clId="{F00B8502-B8B0-45DE-AEC0-8183367CF8F4}" dt="2024-11-10T13:39:47.695" v="1262" actId="1076"/>
        <pc:sldMkLst>
          <pc:docMk/>
          <pc:sldMk cId="2708184857" sldId="261"/>
        </pc:sldMkLst>
        <pc:picChg chg="add mod">
          <ac:chgData name="성민 류" userId="e580cf0b2fa0bac8" providerId="LiveId" clId="{F00B8502-B8B0-45DE-AEC0-8183367CF8F4}" dt="2024-11-10T13:39:47.695" v="1262" actId="1076"/>
          <ac:picMkLst>
            <pc:docMk/>
            <pc:sldMk cId="2708184857" sldId="261"/>
            <ac:picMk id="5" creationId="{3BD538C5-18F7-5E20-9E07-23C17415AD38}"/>
          </ac:picMkLst>
        </pc:picChg>
      </pc:sldChg>
      <pc:sldChg chg="del">
        <pc:chgData name="성민 류" userId="e580cf0b2fa0bac8" providerId="LiveId" clId="{F00B8502-B8B0-45DE-AEC0-8183367CF8F4}" dt="2024-11-10T12:48:42.172" v="338" actId="47"/>
        <pc:sldMkLst>
          <pc:docMk/>
          <pc:sldMk cId="3632573348" sldId="262"/>
        </pc:sldMkLst>
      </pc:sldChg>
      <pc:sldChg chg="addSp delSp modSp add mod ord">
        <pc:chgData name="성민 류" userId="e580cf0b2fa0bac8" providerId="LiveId" clId="{F00B8502-B8B0-45DE-AEC0-8183367CF8F4}" dt="2024-10-28T15:27:40.103" v="225" actId="1076"/>
        <pc:sldMkLst>
          <pc:docMk/>
          <pc:sldMk cId="4019159106" sldId="263"/>
        </pc:sldMkLst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4" creationId="{B1CBCA16-4A6E-C11F-CAA6-F542B02E9A9E}"/>
          </ac:spMkLst>
        </pc:spChg>
        <pc:spChg chg="mod">
          <ac:chgData name="성민 류" userId="e580cf0b2fa0bac8" providerId="LiveId" clId="{F00B8502-B8B0-45DE-AEC0-8183367CF8F4}" dt="2024-10-28T14:07:18.341" v="85" actId="14100"/>
          <ac:spMkLst>
            <pc:docMk/>
            <pc:sldMk cId="4019159106" sldId="263"/>
            <ac:spMk id="6" creationId="{F2D39BD1-3665-8EE6-9494-9D5416A32415}"/>
          </ac:spMkLst>
        </pc:spChg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7" creationId="{2AF62DFF-C2B3-415C-0D12-2C97820703AB}"/>
          </ac:spMkLst>
        </pc:spChg>
        <pc:spChg chg="add del mod">
          <ac:chgData name="성민 류" userId="e580cf0b2fa0bac8" providerId="LiveId" clId="{F00B8502-B8B0-45DE-AEC0-8183367CF8F4}" dt="2024-10-28T14:05:43.911" v="51" actId="478"/>
          <ac:spMkLst>
            <pc:docMk/>
            <pc:sldMk cId="4019159106" sldId="263"/>
            <ac:spMk id="9" creationId="{D3824F81-ECFB-5279-77D2-19C75D720ED0}"/>
          </ac:spMkLst>
        </pc:spChg>
        <pc:spChg chg="add del mod ord">
          <ac:chgData name="성민 류" userId="e580cf0b2fa0bac8" providerId="LiveId" clId="{F00B8502-B8B0-45DE-AEC0-8183367CF8F4}" dt="2024-10-28T14:11:03.371" v="164" actId="14100"/>
          <ac:spMkLst>
            <pc:docMk/>
            <pc:sldMk cId="4019159106" sldId="263"/>
            <ac:spMk id="10" creationId="{D59FCB63-1614-F52E-82A3-1A162EBBDF14}"/>
          </ac:spMkLst>
        </pc:spChg>
        <pc:spChg chg="add mod ord">
          <ac:chgData name="성민 류" userId="e580cf0b2fa0bac8" providerId="LiveId" clId="{F00B8502-B8B0-45DE-AEC0-8183367CF8F4}" dt="2024-10-28T14:08:08.121" v="105" actId="13822"/>
          <ac:spMkLst>
            <pc:docMk/>
            <pc:sldMk cId="4019159106" sldId="263"/>
            <ac:spMk id="11" creationId="{64A4A8CC-B162-4A86-0DD3-819D315EE175}"/>
          </ac:spMkLst>
        </pc:spChg>
        <pc:spChg chg="add del mod">
          <ac:chgData name="성민 류" userId="e580cf0b2fa0bac8" providerId="LiveId" clId="{F00B8502-B8B0-45DE-AEC0-8183367CF8F4}" dt="2024-10-28T14:08:04.969" v="103" actId="13822"/>
          <ac:spMkLst>
            <pc:docMk/>
            <pc:sldMk cId="4019159106" sldId="263"/>
            <ac:spMk id="12" creationId="{FC3F77F1-A99D-3388-B94D-4D60E4A0B6F7}"/>
          </ac:spMkLst>
        </pc:spChg>
        <pc:spChg chg="add mod">
          <ac:chgData name="성민 류" userId="e580cf0b2fa0bac8" providerId="LiveId" clId="{F00B8502-B8B0-45DE-AEC0-8183367CF8F4}" dt="2024-10-28T14:07:55.675" v="102" actId="571"/>
          <ac:spMkLst>
            <pc:docMk/>
            <pc:sldMk cId="4019159106" sldId="263"/>
            <ac:spMk id="13" creationId="{D5827CB1-D744-202F-DFA4-6D099E289FF9}"/>
          </ac:spMkLst>
        </pc:spChg>
        <pc:spChg chg="add mod">
          <ac:chgData name="성민 류" userId="e580cf0b2fa0bac8" providerId="LiveId" clId="{F00B8502-B8B0-45DE-AEC0-8183367CF8F4}" dt="2024-10-28T14:07:55.675" v="102" actId="571"/>
          <ac:spMkLst>
            <pc:docMk/>
            <pc:sldMk cId="4019159106" sldId="263"/>
            <ac:spMk id="14" creationId="{0E12C5D5-F027-3496-65DC-AE882DF8959D}"/>
          </ac:spMkLst>
        </pc:spChg>
        <pc:spChg chg="add mod">
          <ac:chgData name="성민 류" userId="e580cf0b2fa0bac8" providerId="LiveId" clId="{F00B8502-B8B0-45DE-AEC0-8183367CF8F4}" dt="2024-10-28T14:07:55.675" v="102" actId="571"/>
          <ac:spMkLst>
            <pc:docMk/>
            <pc:sldMk cId="4019159106" sldId="263"/>
            <ac:spMk id="15" creationId="{D4BE9989-57E0-D5A4-A1C8-2EE28E4700C2}"/>
          </ac:spMkLst>
        </pc:spChg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17" creationId="{32128B69-A06F-CC89-4983-BEF2E99AAB92}"/>
          </ac:spMkLst>
        </pc:spChg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18" creationId="{98AAAD8D-364E-E358-EB5D-76CDF9FE1D22}"/>
          </ac:spMkLst>
        </pc:spChg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19" creationId="{9BEBCD43-3484-6377-F503-C72382A48E76}"/>
          </ac:spMkLst>
        </pc:spChg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20" creationId="{69C0958C-4E2B-A716-BDAD-6C62CCB963E1}"/>
          </ac:spMkLst>
        </pc:spChg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21" creationId="{99C3A872-B236-21CA-C695-5C8B5A454A04}"/>
          </ac:spMkLst>
        </pc:spChg>
        <pc:spChg chg="add mod">
          <ac:chgData name="성민 류" userId="e580cf0b2fa0bac8" providerId="LiveId" clId="{F00B8502-B8B0-45DE-AEC0-8183367CF8F4}" dt="2024-10-28T14:08:57.157" v="120" actId="1076"/>
          <ac:spMkLst>
            <pc:docMk/>
            <pc:sldMk cId="4019159106" sldId="263"/>
            <ac:spMk id="23" creationId="{282E8C76-8022-B538-F148-1F422CEFEE4F}"/>
          </ac:spMkLst>
        </pc:spChg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25" creationId="{B006F419-1DA6-843A-5C01-4EF70970AC74}"/>
          </ac:spMkLst>
        </pc:spChg>
        <pc:spChg chg="add mod">
          <ac:chgData name="성민 류" userId="e580cf0b2fa0bac8" providerId="LiveId" clId="{F00B8502-B8B0-45DE-AEC0-8183367CF8F4}" dt="2024-10-28T15:24:01.941" v="188" actId="20577"/>
          <ac:spMkLst>
            <pc:docMk/>
            <pc:sldMk cId="4019159106" sldId="263"/>
            <ac:spMk id="27" creationId="{FBDC7B25-9C9B-1A67-136B-8CA65B3B2414}"/>
          </ac:spMkLst>
        </pc:spChg>
        <pc:spChg chg="add del mod">
          <ac:chgData name="성민 류" userId="e580cf0b2fa0bac8" providerId="LiveId" clId="{F00B8502-B8B0-45DE-AEC0-8183367CF8F4}" dt="2024-10-28T14:09:05.134" v="125" actId="478"/>
          <ac:spMkLst>
            <pc:docMk/>
            <pc:sldMk cId="4019159106" sldId="263"/>
            <ac:spMk id="29" creationId="{5F24D51E-2A40-9A14-A6B3-8A6C39B86107}"/>
          </ac:spMkLst>
        </pc:spChg>
        <pc:spChg chg="add mod">
          <ac:chgData name="성민 류" userId="e580cf0b2fa0bac8" providerId="LiveId" clId="{F00B8502-B8B0-45DE-AEC0-8183367CF8F4}" dt="2024-10-28T15:27:38.190" v="224" actId="1076"/>
          <ac:spMkLst>
            <pc:docMk/>
            <pc:sldMk cId="4019159106" sldId="263"/>
            <ac:spMk id="31" creationId="{39FE4AEF-0626-4C4A-93A2-E2D62E37E231}"/>
          </ac:spMkLst>
        </pc:spChg>
        <pc:spChg chg="add mod">
          <ac:chgData name="성민 류" userId="e580cf0b2fa0bac8" providerId="LiveId" clId="{F00B8502-B8B0-45DE-AEC0-8183367CF8F4}" dt="2024-10-28T15:27:40.103" v="225" actId="1076"/>
          <ac:spMkLst>
            <pc:docMk/>
            <pc:sldMk cId="4019159106" sldId="263"/>
            <ac:spMk id="32" creationId="{F913E2C3-28B5-712C-59BC-60BC6F9015CA}"/>
          </ac:spMkLst>
        </pc:spChg>
        <pc:spChg chg="add mod">
          <ac:chgData name="성민 류" userId="e580cf0b2fa0bac8" providerId="LiveId" clId="{F00B8502-B8B0-45DE-AEC0-8183367CF8F4}" dt="2024-10-28T15:25:05.262" v="192" actId="1076"/>
          <ac:spMkLst>
            <pc:docMk/>
            <pc:sldMk cId="4019159106" sldId="263"/>
            <ac:spMk id="33" creationId="{B9656F88-17F5-7E63-23F0-CC2BFABAF5B2}"/>
          </ac:spMkLst>
        </pc:spChg>
        <pc:spChg chg="add mod">
          <ac:chgData name="성민 류" userId="e580cf0b2fa0bac8" providerId="LiveId" clId="{F00B8502-B8B0-45DE-AEC0-8183367CF8F4}" dt="2024-10-28T15:25:08.351" v="194" actId="1076"/>
          <ac:spMkLst>
            <pc:docMk/>
            <pc:sldMk cId="4019159106" sldId="263"/>
            <ac:spMk id="34" creationId="{CAE21EA4-F8A5-821E-B6B1-FB06B5F6D0C7}"/>
          </ac:spMkLst>
        </pc:spChg>
        <pc:spChg chg="add mod">
          <ac:chgData name="성민 류" userId="e580cf0b2fa0bac8" providerId="LiveId" clId="{F00B8502-B8B0-45DE-AEC0-8183367CF8F4}" dt="2024-10-28T15:27:17.557" v="222" actId="1076"/>
          <ac:spMkLst>
            <pc:docMk/>
            <pc:sldMk cId="4019159106" sldId="263"/>
            <ac:spMk id="35" creationId="{EE86BF4F-EB8D-6FC5-FB34-8E7927B4E1A7}"/>
          </ac:spMkLst>
        </pc:spChg>
        <pc:spChg chg="add mod">
          <ac:chgData name="성민 류" userId="e580cf0b2fa0bac8" providerId="LiveId" clId="{F00B8502-B8B0-45DE-AEC0-8183367CF8F4}" dt="2024-10-28T15:27:14.994" v="221" actId="1076"/>
          <ac:spMkLst>
            <pc:docMk/>
            <pc:sldMk cId="4019159106" sldId="263"/>
            <ac:spMk id="36" creationId="{8EC61E3A-B2E8-28BF-1A71-A3595843C906}"/>
          </ac:spMkLst>
        </pc:spChg>
        <pc:spChg chg="del">
          <ac:chgData name="성민 류" userId="e580cf0b2fa0bac8" providerId="LiveId" clId="{F00B8502-B8B0-45DE-AEC0-8183367CF8F4}" dt="2024-10-28T14:05:12.936" v="16" actId="478"/>
          <ac:spMkLst>
            <pc:docMk/>
            <pc:sldMk cId="4019159106" sldId="263"/>
            <ac:spMk id="66" creationId="{4E7BF573-E743-48EB-2FF0-57B667E988C3}"/>
          </ac:spMkLst>
        </pc:spChg>
        <pc:cxnChg chg="add mod">
          <ac:chgData name="성민 류" userId="e580cf0b2fa0bac8" providerId="LiveId" clId="{F00B8502-B8B0-45DE-AEC0-8183367CF8F4}" dt="2024-10-28T14:08:32.340" v="110" actId="1582"/>
          <ac:cxnSpMkLst>
            <pc:docMk/>
            <pc:sldMk cId="4019159106" sldId="263"/>
            <ac:cxnSpMk id="22" creationId="{454F5742-C6EB-49FE-EB9D-1A4533C44A07}"/>
          </ac:cxnSpMkLst>
        </pc:cxnChg>
        <pc:cxnChg chg="del mod">
          <ac:chgData name="성민 류" userId="e580cf0b2fa0bac8" providerId="LiveId" clId="{F00B8502-B8B0-45DE-AEC0-8183367CF8F4}" dt="2024-10-28T14:05:14.587" v="17" actId="478"/>
          <ac:cxnSpMkLst>
            <pc:docMk/>
            <pc:sldMk cId="4019159106" sldId="263"/>
            <ac:cxnSpMk id="24" creationId="{9D59E440-5D44-38F8-8E5B-7EE2F53DDBF2}"/>
          </ac:cxnSpMkLst>
        </pc:cxnChg>
        <pc:cxnChg chg="del mod">
          <ac:chgData name="성민 류" userId="e580cf0b2fa0bac8" providerId="LiveId" clId="{F00B8502-B8B0-45DE-AEC0-8183367CF8F4}" dt="2024-10-28T14:05:14.587" v="17" actId="478"/>
          <ac:cxnSpMkLst>
            <pc:docMk/>
            <pc:sldMk cId="4019159106" sldId="263"/>
            <ac:cxnSpMk id="26" creationId="{64EDA1BB-AAC8-F36D-810D-3F9FDFCACBDC}"/>
          </ac:cxnSpMkLst>
        </pc:cxnChg>
        <pc:cxnChg chg="del mod">
          <ac:chgData name="성민 류" userId="e580cf0b2fa0bac8" providerId="LiveId" clId="{F00B8502-B8B0-45DE-AEC0-8183367CF8F4}" dt="2024-10-28T14:05:14.587" v="17" actId="478"/>
          <ac:cxnSpMkLst>
            <pc:docMk/>
            <pc:sldMk cId="4019159106" sldId="263"/>
            <ac:cxnSpMk id="28" creationId="{573E74C2-01D0-868B-27B3-8280A23A2EB9}"/>
          </ac:cxnSpMkLst>
        </pc:cxnChg>
        <pc:cxnChg chg="del mod">
          <ac:chgData name="성민 류" userId="e580cf0b2fa0bac8" providerId="LiveId" clId="{F00B8502-B8B0-45DE-AEC0-8183367CF8F4}" dt="2024-10-28T14:05:14.587" v="17" actId="478"/>
          <ac:cxnSpMkLst>
            <pc:docMk/>
            <pc:sldMk cId="4019159106" sldId="263"/>
            <ac:cxnSpMk id="30" creationId="{67AD7E47-E0FB-CE5F-96E1-4EBF30F1F16D}"/>
          </ac:cxnSpMkLst>
        </pc:cxnChg>
        <pc:cxnChg chg="del mod">
          <ac:chgData name="성민 류" userId="e580cf0b2fa0bac8" providerId="LiveId" clId="{F00B8502-B8B0-45DE-AEC0-8183367CF8F4}" dt="2024-10-28T14:05:12.936" v="16" actId="478"/>
          <ac:cxnSpMkLst>
            <pc:docMk/>
            <pc:sldMk cId="4019159106" sldId="263"/>
            <ac:cxnSpMk id="68" creationId="{E260F998-7771-9684-C9E9-D59381F22E86}"/>
          </ac:cxnSpMkLst>
        </pc:cxnChg>
      </pc:sldChg>
      <pc:sldChg chg="addSp delSp modSp add mod ord">
        <pc:chgData name="성민 류" userId="e580cf0b2fa0bac8" providerId="LiveId" clId="{F00B8502-B8B0-45DE-AEC0-8183367CF8F4}" dt="2024-11-10T13:45:51.310" v="1626" actId="1076"/>
        <pc:sldMkLst>
          <pc:docMk/>
          <pc:sldMk cId="3890153901" sldId="264"/>
        </pc:sldMkLst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3" creationId="{FB2F337A-F687-E941-F5BB-C75D845E0670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4" creationId="{C7687337-7092-6914-9DD9-F2D5B5E0A257}"/>
          </ac:spMkLst>
        </pc:spChg>
        <pc:spChg chg="del">
          <ac:chgData name="성민 류" userId="e580cf0b2fa0bac8" providerId="LiveId" clId="{F00B8502-B8B0-45DE-AEC0-8183367CF8F4}" dt="2024-11-10T12:55:07.855" v="420" actId="478"/>
          <ac:spMkLst>
            <pc:docMk/>
            <pc:sldMk cId="3890153901" sldId="264"/>
            <ac:spMk id="6" creationId="{7C2CAD04-791B-48D1-4128-2EF9E2D16F15}"/>
          </ac:spMkLst>
        </pc:spChg>
        <pc:spChg chg="del">
          <ac:chgData name="성민 류" userId="e580cf0b2fa0bac8" providerId="LiveId" clId="{F00B8502-B8B0-45DE-AEC0-8183367CF8F4}" dt="2024-11-10T12:55:06.385" v="419" actId="478"/>
          <ac:spMkLst>
            <pc:docMk/>
            <pc:sldMk cId="3890153901" sldId="264"/>
            <ac:spMk id="7" creationId="{1B493589-0F8C-7B62-1FAD-20A5730598C9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17" creationId="{9B51F8A0-D7A9-83DF-8E53-B31AC33DC7F9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18" creationId="{4A3FEB37-2F12-8F64-E6F4-B181857577A4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19" creationId="{09EB46C0-447E-6012-37D1-5E344334D34E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20" creationId="{7F709321-E4D1-AFD7-6B24-B4354C960927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21" creationId="{E6DB70FD-D3FA-8A57-94EF-F883C8EBD2B6}"/>
          </ac:spMkLst>
        </pc:spChg>
        <pc:spChg chg="add mod">
          <ac:chgData name="성민 류" userId="e580cf0b2fa0bac8" providerId="LiveId" clId="{F00B8502-B8B0-45DE-AEC0-8183367CF8F4}" dt="2024-11-10T13:45:51.310" v="1626" actId="1076"/>
          <ac:spMkLst>
            <pc:docMk/>
            <pc:sldMk cId="3890153901" sldId="264"/>
            <ac:spMk id="22" creationId="{6B16E0BB-99FA-F3D2-F87E-F79BD043E953}"/>
          </ac:spMkLst>
        </pc:spChg>
        <pc:spChg chg="mod">
          <ac:chgData name="성민 류" userId="e580cf0b2fa0bac8" providerId="LiveId" clId="{F00B8502-B8B0-45DE-AEC0-8183367CF8F4}" dt="2024-11-10T12:55:46.288" v="446" actId="1076"/>
          <ac:spMkLst>
            <pc:docMk/>
            <pc:sldMk cId="3890153901" sldId="264"/>
            <ac:spMk id="25" creationId="{4B00F750-AD87-0865-E11E-4EBF2F18CEBE}"/>
          </ac:spMkLst>
        </pc:spChg>
        <pc:spChg chg="del">
          <ac:chgData name="성민 류" userId="e580cf0b2fa0bac8" providerId="LiveId" clId="{F00B8502-B8B0-45DE-AEC0-8183367CF8F4}" dt="2024-11-10T12:55:05.260" v="418" actId="478"/>
          <ac:spMkLst>
            <pc:docMk/>
            <pc:sldMk cId="3890153901" sldId="264"/>
            <ac:spMk id="31" creationId="{9A8EB910-18DC-E7A5-709C-AD5E9FB505B0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32" creationId="{5223F71B-8968-C644-A13F-71369B3AE5F4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33" creationId="{403796CA-BECD-8838-D528-637519BA2656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34" creationId="{02473BFF-5615-E020-EFDE-B4B08880E93A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38" creationId="{540E2E23-4357-9648-304F-7BCABE640A01}"/>
          </ac:spMkLst>
        </pc:spChg>
        <pc:spChg chg="del">
          <ac:chgData name="성민 류" userId="e580cf0b2fa0bac8" providerId="LiveId" clId="{F00B8502-B8B0-45DE-AEC0-8183367CF8F4}" dt="2024-11-10T12:55:10.075" v="421" actId="478"/>
          <ac:spMkLst>
            <pc:docMk/>
            <pc:sldMk cId="3890153901" sldId="264"/>
            <ac:spMk id="39" creationId="{53DC5FD3-0EC2-420F-5556-481D998730A6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54" creationId="{98D50B68-8ACE-15A1-88B9-119BB3DA8021}"/>
          </ac:spMkLst>
        </pc:spChg>
        <pc:spChg chg="del">
          <ac:chgData name="성민 류" userId="e580cf0b2fa0bac8" providerId="LiveId" clId="{F00B8502-B8B0-45DE-AEC0-8183367CF8F4}" dt="2024-11-10T12:55:02.673" v="417" actId="478"/>
          <ac:spMkLst>
            <pc:docMk/>
            <pc:sldMk cId="3890153901" sldId="264"/>
            <ac:spMk id="66" creationId="{0BE0B9D7-5AE5-DF25-94D1-195DE4EAC4C3}"/>
          </ac:spMkLst>
        </pc:spChg>
        <pc:picChg chg="add mod">
          <ac:chgData name="성민 류" userId="e580cf0b2fa0bac8" providerId="LiveId" clId="{F00B8502-B8B0-45DE-AEC0-8183367CF8F4}" dt="2024-11-10T13:45:30.640" v="1615" actId="1076"/>
          <ac:picMkLst>
            <pc:docMk/>
            <pc:sldMk cId="3890153901" sldId="264"/>
            <ac:picMk id="5" creationId="{0395C18D-64EC-2F33-8E57-F19CD70D5013}"/>
          </ac:picMkLst>
        </pc:picChg>
        <pc:picChg chg="add del mod">
          <ac:chgData name="성민 류" userId="e580cf0b2fa0bac8" providerId="LiveId" clId="{F00B8502-B8B0-45DE-AEC0-8183367CF8F4}" dt="2024-11-10T12:56:16.358" v="451" actId="478"/>
          <ac:picMkLst>
            <pc:docMk/>
            <pc:sldMk cId="3890153901" sldId="264"/>
            <ac:picMk id="9" creationId="{F9DC03CB-6795-B3C7-77E2-EDA9F0203517}"/>
          </ac:picMkLst>
        </pc:picChg>
        <pc:picChg chg="add mod">
          <ac:chgData name="성민 류" userId="e580cf0b2fa0bac8" providerId="LiveId" clId="{F00B8502-B8B0-45DE-AEC0-8183367CF8F4}" dt="2024-11-10T13:45:24.093" v="1612" actId="1076"/>
          <ac:picMkLst>
            <pc:docMk/>
            <pc:sldMk cId="3890153901" sldId="264"/>
            <ac:picMk id="12" creationId="{BC2ADE1E-2D66-DEE3-5689-067FF52CA90A}"/>
          </ac:picMkLst>
        </pc:picChg>
        <pc:picChg chg="add mod">
          <ac:chgData name="성민 류" userId="e580cf0b2fa0bac8" providerId="LiveId" clId="{F00B8502-B8B0-45DE-AEC0-8183367CF8F4}" dt="2024-11-10T13:45:24.093" v="1612" actId="1076"/>
          <ac:picMkLst>
            <pc:docMk/>
            <pc:sldMk cId="3890153901" sldId="264"/>
            <ac:picMk id="14" creationId="{138F577D-9091-AEBC-9F42-0B7D6AB5B797}"/>
          </ac:picMkLst>
        </pc:picChg>
        <pc:picChg chg="add mod">
          <ac:chgData name="성민 류" userId="e580cf0b2fa0bac8" providerId="LiveId" clId="{F00B8502-B8B0-45DE-AEC0-8183367CF8F4}" dt="2024-11-10T13:45:28.584" v="1614" actId="1076"/>
          <ac:picMkLst>
            <pc:docMk/>
            <pc:sldMk cId="3890153901" sldId="264"/>
            <ac:picMk id="16" creationId="{CC069ED6-6AC0-957D-281F-4EC2DE7E087B}"/>
          </ac:picMkLst>
        </pc:picChg>
        <pc:cxnChg chg="del mod">
          <ac:chgData name="성민 류" userId="e580cf0b2fa0bac8" providerId="LiveId" clId="{F00B8502-B8B0-45DE-AEC0-8183367CF8F4}" dt="2024-11-10T12:55:02.673" v="417" actId="478"/>
          <ac:cxnSpMkLst>
            <pc:docMk/>
            <pc:sldMk cId="3890153901" sldId="264"/>
            <ac:cxnSpMk id="11" creationId="{E4DC667D-0DD6-E3D8-E267-74D5E201B87F}"/>
          </ac:cxnSpMkLst>
        </pc:cxnChg>
        <pc:cxnChg chg="del mod">
          <ac:chgData name="성민 류" userId="e580cf0b2fa0bac8" providerId="LiveId" clId="{F00B8502-B8B0-45DE-AEC0-8183367CF8F4}" dt="2024-11-10T12:55:02.673" v="417" actId="478"/>
          <ac:cxnSpMkLst>
            <pc:docMk/>
            <pc:sldMk cId="3890153901" sldId="264"/>
            <ac:cxnSpMk id="24" creationId="{4882E8B4-52C1-A6E2-E4C5-983515994B57}"/>
          </ac:cxnSpMkLst>
        </pc:cxnChg>
        <pc:cxnChg chg="del mod">
          <ac:chgData name="성민 류" userId="e580cf0b2fa0bac8" providerId="LiveId" clId="{F00B8502-B8B0-45DE-AEC0-8183367CF8F4}" dt="2024-11-10T12:55:02.673" v="417" actId="478"/>
          <ac:cxnSpMkLst>
            <pc:docMk/>
            <pc:sldMk cId="3890153901" sldId="264"/>
            <ac:cxnSpMk id="26" creationId="{41EE64EE-5FDF-E86A-01B6-A17F72F1D8D7}"/>
          </ac:cxnSpMkLst>
        </pc:cxnChg>
        <pc:cxnChg chg="del mod">
          <ac:chgData name="성민 류" userId="e580cf0b2fa0bac8" providerId="LiveId" clId="{F00B8502-B8B0-45DE-AEC0-8183367CF8F4}" dt="2024-11-10T12:55:07.855" v="420" actId="478"/>
          <ac:cxnSpMkLst>
            <pc:docMk/>
            <pc:sldMk cId="3890153901" sldId="264"/>
            <ac:cxnSpMk id="28" creationId="{9A9BA638-06F7-8450-9984-9E1834A56E6E}"/>
          </ac:cxnSpMkLst>
        </pc:cxnChg>
        <pc:cxnChg chg="del mod">
          <ac:chgData name="성민 류" userId="e580cf0b2fa0bac8" providerId="LiveId" clId="{F00B8502-B8B0-45DE-AEC0-8183367CF8F4}" dt="2024-11-10T12:55:07.855" v="420" actId="478"/>
          <ac:cxnSpMkLst>
            <pc:docMk/>
            <pc:sldMk cId="3890153901" sldId="264"/>
            <ac:cxnSpMk id="30" creationId="{A0069334-02DD-3971-EB4B-3D9A5A00AC1F}"/>
          </ac:cxnSpMkLst>
        </pc:cxnChg>
        <pc:cxnChg chg="del mod">
          <ac:chgData name="성민 류" userId="e580cf0b2fa0bac8" providerId="LiveId" clId="{F00B8502-B8B0-45DE-AEC0-8183367CF8F4}" dt="2024-11-10T12:55:10.075" v="421" actId="478"/>
          <ac:cxnSpMkLst>
            <pc:docMk/>
            <pc:sldMk cId="3890153901" sldId="264"/>
            <ac:cxnSpMk id="41" creationId="{BE40CFFD-5F2B-483F-2208-C3273DADF2A2}"/>
          </ac:cxnSpMkLst>
        </pc:cxnChg>
        <pc:cxnChg chg="del">
          <ac:chgData name="성민 류" userId="e580cf0b2fa0bac8" providerId="LiveId" clId="{F00B8502-B8B0-45DE-AEC0-8183367CF8F4}" dt="2024-11-10T12:55:10.075" v="421" actId="478"/>
          <ac:cxnSpMkLst>
            <pc:docMk/>
            <pc:sldMk cId="3890153901" sldId="264"/>
            <ac:cxnSpMk id="44" creationId="{7CA92E3C-173E-62FB-301C-04AB1C2F3D09}"/>
          </ac:cxnSpMkLst>
        </pc:cxnChg>
        <pc:cxnChg chg="del mod">
          <ac:chgData name="성민 류" userId="e580cf0b2fa0bac8" providerId="LiveId" clId="{F00B8502-B8B0-45DE-AEC0-8183367CF8F4}" dt="2024-11-10T12:55:02.673" v="417" actId="478"/>
          <ac:cxnSpMkLst>
            <pc:docMk/>
            <pc:sldMk cId="3890153901" sldId="264"/>
            <ac:cxnSpMk id="49" creationId="{90569890-C34E-8469-B0EC-D4DFD9A72195}"/>
          </ac:cxnSpMkLst>
        </pc:cxnChg>
        <pc:cxnChg chg="del mod">
          <ac:chgData name="성민 류" userId="e580cf0b2fa0bac8" providerId="LiveId" clId="{F00B8502-B8B0-45DE-AEC0-8183367CF8F4}" dt="2024-11-10T12:55:02.673" v="417" actId="478"/>
          <ac:cxnSpMkLst>
            <pc:docMk/>
            <pc:sldMk cId="3890153901" sldId="264"/>
            <ac:cxnSpMk id="57" creationId="{F693281E-7915-F03C-850A-2FF81BF911DF}"/>
          </ac:cxnSpMkLst>
        </pc:cxnChg>
        <pc:cxnChg chg="del mod">
          <ac:chgData name="성민 류" userId="e580cf0b2fa0bac8" providerId="LiveId" clId="{F00B8502-B8B0-45DE-AEC0-8183367CF8F4}" dt="2024-11-10T12:55:02.673" v="417" actId="478"/>
          <ac:cxnSpMkLst>
            <pc:docMk/>
            <pc:sldMk cId="3890153901" sldId="264"/>
            <ac:cxnSpMk id="68" creationId="{3BD2FE65-DBF1-A307-65FF-E979261BAC1B}"/>
          </ac:cxnSpMkLst>
        </pc:cxnChg>
      </pc:sldChg>
      <pc:sldChg chg="addSp delSp modSp new mod ord">
        <pc:chgData name="성민 류" userId="e580cf0b2fa0bac8" providerId="LiveId" clId="{F00B8502-B8B0-45DE-AEC0-8183367CF8F4}" dt="2024-11-10T14:02:57.929" v="2376" actId="20577"/>
        <pc:sldMkLst>
          <pc:docMk/>
          <pc:sldMk cId="649618166" sldId="265"/>
        </pc:sldMkLst>
        <pc:spChg chg="del">
          <ac:chgData name="성민 류" userId="e580cf0b2fa0bac8" providerId="LiveId" clId="{F00B8502-B8B0-45DE-AEC0-8183367CF8F4}" dt="2024-11-10T12:59:39.591" v="501" actId="478"/>
          <ac:spMkLst>
            <pc:docMk/>
            <pc:sldMk cId="649618166" sldId="265"/>
            <ac:spMk id="2" creationId="{D674088E-82E9-2672-E0FD-76FC46071A26}"/>
          </ac:spMkLst>
        </pc:spChg>
        <pc:spChg chg="del">
          <ac:chgData name="성민 류" userId="e580cf0b2fa0bac8" providerId="LiveId" clId="{F00B8502-B8B0-45DE-AEC0-8183367CF8F4}" dt="2024-11-10T12:59:39.591" v="501" actId="478"/>
          <ac:spMkLst>
            <pc:docMk/>
            <pc:sldMk cId="649618166" sldId="265"/>
            <ac:spMk id="3" creationId="{21889D61-2DF8-3642-4A42-D3CE35560F1C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4" creationId="{2003970C-CB7B-6F81-A216-30BE93A86B39}"/>
          </ac:spMkLst>
        </pc:spChg>
        <pc:spChg chg="add del mod">
          <ac:chgData name="성민 류" userId="e580cf0b2fa0bac8" providerId="LiveId" clId="{F00B8502-B8B0-45DE-AEC0-8183367CF8F4}" dt="2024-11-10T13:00:44.087" v="539" actId="478"/>
          <ac:spMkLst>
            <pc:docMk/>
            <pc:sldMk cId="649618166" sldId="265"/>
            <ac:spMk id="5" creationId="{39EDBA8E-DD0D-058F-4398-2F813F825E03}"/>
          </ac:spMkLst>
        </pc:spChg>
        <pc:spChg chg="add del mod">
          <ac:chgData name="성민 류" userId="e580cf0b2fa0bac8" providerId="LiveId" clId="{F00B8502-B8B0-45DE-AEC0-8183367CF8F4}" dt="2024-11-10T13:00:43.570" v="538" actId="478"/>
          <ac:spMkLst>
            <pc:docMk/>
            <pc:sldMk cId="649618166" sldId="265"/>
            <ac:spMk id="6" creationId="{D7BE36CF-FE62-7769-9F1C-C1DD9F19157A}"/>
          </ac:spMkLst>
        </pc:spChg>
        <pc:spChg chg="add del mod">
          <ac:chgData name="성민 류" userId="e580cf0b2fa0bac8" providerId="LiveId" clId="{F00B8502-B8B0-45DE-AEC0-8183367CF8F4}" dt="2024-11-10T13:00:44.587" v="540" actId="478"/>
          <ac:spMkLst>
            <pc:docMk/>
            <pc:sldMk cId="649618166" sldId="265"/>
            <ac:spMk id="7" creationId="{552D7005-F4D0-C0F1-92E4-566E824CECFD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8" creationId="{1C1698DE-3499-25D7-1282-4A35F9E26E78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9" creationId="{98CD75BB-DADC-2FA1-13F5-28207B601676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10" creationId="{1AB3781C-05A0-666A-5C20-5022895368AB}"/>
          </ac:spMkLst>
        </pc:spChg>
        <pc:spChg chg="add del mod">
          <ac:chgData name="성민 류" userId="e580cf0b2fa0bac8" providerId="LiveId" clId="{F00B8502-B8B0-45DE-AEC0-8183367CF8F4}" dt="2024-11-10T13:29:17.911" v="1073" actId="478"/>
          <ac:spMkLst>
            <pc:docMk/>
            <pc:sldMk cId="649618166" sldId="265"/>
            <ac:spMk id="11" creationId="{64E501C6-C888-208A-D100-F2CA51666133}"/>
          </ac:spMkLst>
        </pc:spChg>
        <pc:spChg chg="add mod ord">
          <ac:chgData name="성민 류" userId="e580cf0b2fa0bac8" providerId="LiveId" clId="{F00B8502-B8B0-45DE-AEC0-8183367CF8F4}" dt="2024-11-10T14:00:11.622" v="2252" actId="14100"/>
          <ac:spMkLst>
            <pc:docMk/>
            <pc:sldMk cId="649618166" sldId="265"/>
            <ac:spMk id="12" creationId="{1B84C993-3947-D54B-1135-28C319580055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13" creationId="{458891CB-D124-F041-7BE0-2150B901F95C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14" creationId="{25EFF178-F7D2-E975-710E-501AB32D0CF8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15" creationId="{0FF65759-B2A0-4C35-F8D3-F1C5B905FB86}"/>
          </ac:spMkLst>
        </pc:spChg>
        <pc:spChg chg="add del mod">
          <ac:chgData name="성민 류" userId="e580cf0b2fa0bac8" providerId="LiveId" clId="{F00B8502-B8B0-45DE-AEC0-8183367CF8F4}" dt="2024-11-10T13:03:34.146" v="670" actId="478"/>
          <ac:spMkLst>
            <pc:docMk/>
            <pc:sldMk cId="649618166" sldId="265"/>
            <ac:spMk id="16" creationId="{8B3E956C-1D7D-5EA8-D2A8-A80514149A02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20" creationId="{0197D7FB-CE6A-B724-745E-871DCFF151CF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21" creationId="{E3D8A24C-B691-A454-12AB-CE70EFAE4432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22" creationId="{8609D265-79C1-78DF-63E7-1F746A315DB4}"/>
          </ac:spMkLst>
        </pc:spChg>
        <pc:spChg chg="add del">
          <ac:chgData name="성민 류" userId="e580cf0b2fa0bac8" providerId="LiveId" clId="{F00B8502-B8B0-45DE-AEC0-8183367CF8F4}" dt="2024-11-10T13:13:25.317" v="743" actId="478"/>
          <ac:spMkLst>
            <pc:docMk/>
            <pc:sldMk cId="649618166" sldId="265"/>
            <ac:spMk id="23" creationId="{35B2DB1B-76D8-9C34-2985-CC485966C0B3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24" creationId="{366E700C-1393-5282-FFC4-B0C254125CFA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25" creationId="{8AB8F978-7EDB-3408-1874-4EB2349D522B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26" creationId="{DF6DCA41-4F6E-ACCE-0B1B-6F24C099BFE1}"/>
          </ac:spMkLst>
        </pc:spChg>
        <pc:spChg chg="add del mod">
          <ac:chgData name="성민 류" userId="e580cf0b2fa0bac8" providerId="LiveId" clId="{F00B8502-B8B0-45DE-AEC0-8183367CF8F4}" dt="2024-11-10T13:15:25.292" v="829" actId="21"/>
          <ac:spMkLst>
            <pc:docMk/>
            <pc:sldMk cId="649618166" sldId="265"/>
            <ac:spMk id="28" creationId="{1F2882A9-9832-28A0-EBA1-8425A2B27023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29" creationId="{99674C47-3B66-DBA8-5A02-C8F4A80AEC0F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30" creationId="{7DDAFB71-D526-ED28-AEF0-172B706C312A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31" creationId="{60BE1C12-1C85-9290-DD87-80BE7211458C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32" creationId="{4A61259A-D986-A5C4-CE49-61EF56F16E94}"/>
          </ac:spMkLst>
        </pc:spChg>
        <pc:spChg chg="add mod">
          <ac:chgData name="성민 류" userId="e580cf0b2fa0bac8" providerId="LiveId" clId="{F00B8502-B8B0-45DE-AEC0-8183367CF8F4}" dt="2024-11-10T13:57:48.151" v="2206" actId="1076"/>
          <ac:spMkLst>
            <pc:docMk/>
            <pc:sldMk cId="649618166" sldId="265"/>
            <ac:spMk id="33" creationId="{E4946EE8-3700-AD66-1241-A88B6BB4CCD5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42" creationId="{92118845-9328-CFF3-CE7B-A4CF1AAAFDED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43" creationId="{0BCFD351-13CC-5AE8-5134-CD34930BEAE3}"/>
          </ac:spMkLst>
        </pc:spChg>
        <pc:spChg chg="add del mod">
          <ac:chgData name="성민 류" userId="e580cf0b2fa0bac8" providerId="LiveId" clId="{F00B8502-B8B0-45DE-AEC0-8183367CF8F4}" dt="2024-11-10T13:29:38.408" v="1095" actId="478"/>
          <ac:spMkLst>
            <pc:docMk/>
            <pc:sldMk cId="649618166" sldId="265"/>
            <ac:spMk id="44" creationId="{787ED9C4-0EFD-0778-0EB8-E0B7CE0F3564}"/>
          </ac:spMkLst>
        </pc:spChg>
        <pc:spChg chg="add del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45" creationId="{E213D357-8095-8A6C-694E-72D4DD469BC0}"/>
          </ac:spMkLst>
        </pc:spChg>
        <pc:spChg chg="add del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46" creationId="{9177B88A-84A1-B095-AB0E-D7486C1A73E8}"/>
          </ac:spMkLst>
        </pc:spChg>
        <pc:spChg chg="add del mod">
          <ac:chgData name="성민 류" userId="e580cf0b2fa0bac8" providerId="LiveId" clId="{F00B8502-B8B0-45DE-AEC0-8183367CF8F4}" dt="2024-11-10T13:32:47.890" v="1176" actId="478"/>
          <ac:spMkLst>
            <pc:docMk/>
            <pc:sldMk cId="649618166" sldId="265"/>
            <ac:spMk id="47" creationId="{02BDBC6E-708C-F930-0639-1A828183685F}"/>
          </ac:spMkLst>
        </pc:spChg>
        <pc:spChg chg="add del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48" creationId="{2F4B74B3-2F1E-5A2F-DABE-8B254716F45A}"/>
          </ac:spMkLst>
        </pc:spChg>
        <pc:spChg chg="add del mod">
          <ac:chgData name="성민 류" userId="e580cf0b2fa0bac8" providerId="LiveId" clId="{F00B8502-B8B0-45DE-AEC0-8183367CF8F4}" dt="2024-11-10T13:31:09.641" v="1143" actId="478"/>
          <ac:spMkLst>
            <pc:docMk/>
            <pc:sldMk cId="649618166" sldId="265"/>
            <ac:spMk id="49" creationId="{9AB53734-3D78-3824-6186-8D392E118D21}"/>
          </ac:spMkLst>
        </pc:spChg>
        <pc:spChg chg="add del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50" creationId="{F41E6403-9D61-6CA9-909A-06255939EC11}"/>
          </ac:spMkLst>
        </pc:spChg>
        <pc:spChg chg="add del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51" creationId="{59AD7572-70AB-4F6B-56F7-B097714E8871}"/>
          </ac:spMkLst>
        </pc:spChg>
        <pc:spChg chg="add del mod or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52" creationId="{695654D9-E771-0C6F-4573-3C5AD72DBF72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56" creationId="{C092180E-C1B9-348F-1A87-5CF4048D35C3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61" creationId="{6FC9D356-C810-3B41-F5D2-7A78AA64B328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63" creationId="{53AFFD08-5D95-06A5-FA28-AAE75C40B2DC}"/>
          </ac:spMkLst>
        </pc:spChg>
        <pc:spChg chg="add mod">
          <ac:chgData name="성민 류" userId="e580cf0b2fa0bac8" providerId="LiveId" clId="{F00B8502-B8B0-45DE-AEC0-8183367CF8F4}" dt="2024-11-10T14:00:26.527" v="2253" actId="1076"/>
          <ac:spMkLst>
            <pc:docMk/>
            <pc:sldMk cId="649618166" sldId="265"/>
            <ac:spMk id="67" creationId="{F245F3DD-692F-C041-5A8E-D57C919DEB7F}"/>
          </ac:spMkLst>
        </pc:spChg>
        <pc:spChg chg="add mod">
          <ac:chgData name="성민 류" userId="e580cf0b2fa0bac8" providerId="LiveId" clId="{F00B8502-B8B0-45DE-AEC0-8183367CF8F4}" dt="2024-11-10T14:02:57.929" v="2376" actId="20577"/>
          <ac:spMkLst>
            <pc:docMk/>
            <pc:sldMk cId="649618166" sldId="265"/>
            <ac:spMk id="68" creationId="{97C5BD66-A178-AAE1-788B-74CCB3EE109C}"/>
          </ac:spMkLst>
        </pc:spChg>
        <pc:spChg chg="add del mod">
          <ac:chgData name="성민 류" userId="e580cf0b2fa0bac8" providerId="LiveId" clId="{F00B8502-B8B0-45DE-AEC0-8183367CF8F4}" dt="2024-11-10T14:02:19.662" v="2338" actId="478"/>
          <ac:spMkLst>
            <pc:docMk/>
            <pc:sldMk cId="649618166" sldId="265"/>
            <ac:spMk id="69" creationId="{6E927105-A463-DC3D-A322-821570627C4D}"/>
          </ac:spMkLst>
        </pc:spChg>
        <pc:cxnChg chg="add mod">
          <ac:chgData name="성민 류" userId="e580cf0b2fa0bac8" providerId="LiveId" clId="{F00B8502-B8B0-45DE-AEC0-8183367CF8F4}" dt="2024-11-10T13:57:48.151" v="2206" actId="1076"/>
          <ac:cxnSpMkLst>
            <pc:docMk/>
            <pc:sldMk cId="649618166" sldId="265"/>
            <ac:cxnSpMk id="18" creationId="{CCD71249-7464-5FB9-C7A1-01C8E53A6E3C}"/>
          </ac:cxnSpMkLst>
        </pc:cxnChg>
        <pc:cxnChg chg="add mod">
          <ac:chgData name="성민 류" userId="e580cf0b2fa0bac8" providerId="LiveId" clId="{F00B8502-B8B0-45DE-AEC0-8183367CF8F4}" dt="2024-11-10T13:57:48.151" v="2206" actId="1076"/>
          <ac:cxnSpMkLst>
            <pc:docMk/>
            <pc:sldMk cId="649618166" sldId="265"/>
            <ac:cxnSpMk id="35" creationId="{A59FF7A7-9583-BF83-6E1B-07F3EC968CFB}"/>
          </ac:cxnSpMkLst>
        </pc:cxnChg>
        <pc:cxnChg chg="add mod">
          <ac:chgData name="성민 류" userId="e580cf0b2fa0bac8" providerId="LiveId" clId="{F00B8502-B8B0-45DE-AEC0-8183367CF8F4}" dt="2024-11-10T13:57:48.151" v="2206" actId="1076"/>
          <ac:cxnSpMkLst>
            <pc:docMk/>
            <pc:sldMk cId="649618166" sldId="265"/>
            <ac:cxnSpMk id="36" creationId="{FAD19EC3-3865-EB6F-6D18-E24992B6F6FB}"/>
          </ac:cxnSpMkLst>
        </pc:cxnChg>
        <pc:cxnChg chg="add mod">
          <ac:chgData name="성민 류" userId="e580cf0b2fa0bac8" providerId="LiveId" clId="{F00B8502-B8B0-45DE-AEC0-8183367CF8F4}" dt="2024-11-10T14:00:26.527" v="2253" actId="1076"/>
          <ac:cxnSpMkLst>
            <pc:docMk/>
            <pc:sldMk cId="649618166" sldId="265"/>
            <ac:cxnSpMk id="54" creationId="{6367E667-BC64-C333-4530-2E3B93C57172}"/>
          </ac:cxnSpMkLst>
        </pc:cxnChg>
        <pc:cxnChg chg="add mod">
          <ac:chgData name="성민 류" userId="e580cf0b2fa0bac8" providerId="LiveId" clId="{F00B8502-B8B0-45DE-AEC0-8183367CF8F4}" dt="2024-11-10T14:00:26.527" v="2253" actId="1076"/>
          <ac:cxnSpMkLst>
            <pc:docMk/>
            <pc:sldMk cId="649618166" sldId="265"/>
            <ac:cxnSpMk id="58" creationId="{3212DF6D-F6C1-A367-0C1B-7ABF16481C74}"/>
          </ac:cxnSpMkLst>
        </pc:cxnChg>
        <pc:cxnChg chg="add mod">
          <ac:chgData name="성민 류" userId="e580cf0b2fa0bac8" providerId="LiveId" clId="{F00B8502-B8B0-45DE-AEC0-8183367CF8F4}" dt="2024-11-10T14:00:26.527" v="2253" actId="1076"/>
          <ac:cxnSpMkLst>
            <pc:docMk/>
            <pc:sldMk cId="649618166" sldId="265"/>
            <ac:cxnSpMk id="65" creationId="{015A06FE-88E6-9B7B-5013-49B1393D2D43}"/>
          </ac:cxnSpMkLst>
        </pc:cxnChg>
      </pc:sldChg>
      <pc:sldChg chg="add del">
        <pc:chgData name="성민 류" userId="e580cf0b2fa0bac8" providerId="LiveId" clId="{F00B8502-B8B0-45DE-AEC0-8183367CF8F4}" dt="2024-11-10T12:54:58.281" v="415" actId="47"/>
        <pc:sldMkLst>
          <pc:docMk/>
          <pc:sldMk cId="2541747639" sldId="265"/>
        </pc:sldMkLst>
      </pc:sldChg>
      <pc:sldChg chg="addSp delSp modSp new mod">
        <pc:chgData name="성민 류" userId="e580cf0b2fa0bac8" providerId="LiveId" clId="{F00B8502-B8B0-45DE-AEC0-8183367CF8F4}" dt="2024-11-10T14:05:10.942" v="2475" actId="1076"/>
        <pc:sldMkLst>
          <pc:docMk/>
          <pc:sldMk cId="796375212" sldId="266"/>
        </pc:sldMkLst>
        <pc:spChg chg="del">
          <ac:chgData name="성민 류" userId="e580cf0b2fa0bac8" providerId="LiveId" clId="{F00B8502-B8B0-45DE-AEC0-8183367CF8F4}" dt="2024-11-10T13:40:35.123" v="1264" actId="478"/>
          <ac:spMkLst>
            <pc:docMk/>
            <pc:sldMk cId="796375212" sldId="266"/>
            <ac:spMk id="2" creationId="{84518032-0CC3-7826-79D2-5BB2B59BB5DB}"/>
          </ac:spMkLst>
        </pc:spChg>
        <pc:spChg chg="del">
          <ac:chgData name="성민 류" userId="e580cf0b2fa0bac8" providerId="LiveId" clId="{F00B8502-B8B0-45DE-AEC0-8183367CF8F4}" dt="2024-11-10T13:40:35.123" v="1264" actId="478"/>
          <ac:spMkLst>
            <pc:docMk/>
            <pc:sldMk cId="796375212" sldId="266"/>
            <ac:spMk id="3" creationId="{E5BB036D-D9B2-A37C-D5C2-EFC80B700C59}"/>
          </ac:spMkLst>
        </pc:spChg>
        <pc:spChg chg="add mod">
          <ac:chgData name="성민 류" userId="e580cf0b2fa0bac8" providerId="LiveId" clId="{F00B8502-B8B0-45DE-AEC0-8183367CF8F4}" dt="2024-11-10T13:40:49.182" v="1272" actId="1076"/>
          <ac:spMkLst>
            <pc:docMk/>
            <pc:sldMk cId="796375212" sldId="266"/>
            <ac:spMk id="4" creationId="{B84BAF13-93D5-8B4F-57BA-536BAC854A0C}"/>
          </ac:spMkLst>
        </pc:spChg>
        <pc:spChg chg="add mod">
          <ac:chgData name="성민 류" userId="e580cf0b2fa0bac8" providerId="LiveId" clId="{F00B8502-B8B0-45DE-AEC0-8183367CF8F4}" dt="2024-11-10T14:05:10.942" v="2475" actId="1076"/>
          <ac:spMkLst>
            <pc:docMk/>
            <pc:sldMk cId="796375212" sldId="266"/>
            <ac:spMk id="7" creationId="{B462C38C-46A6-C247-D2B3-8B5249E2017E}"/>
          </ac:spMkLst>
        </pc:spChg>
        <pc:picChg chg="add mod">
          <ac:chgData name="성민 류" userId="e580cf0b2fa0bac8" providerId="LiveId" clId="{F00B8502-B8B0-45DE-AEC0-8183367CF8F4}" dt="2024-11-10T14:05:06.336" v="2474" actId="1076"/>
          <ac:picMkLst>
            <pc:docMk/>
            <pc:sldMk cId="796375212" sldId="266"/>
            <ac:picMk id="6" creationId="{B1FFB261-9279-40FA-C213-4193DC92A671}"/>
          </ac:picMkLst>
        </pc:picChg>
      </pc:sldChg>
      <pc:sldChg chg="add del">
        <pc:chgData name="성민 류" userId="e580cf0b2fa0bac8" providerId="LiveId" clId="{F00B8502-B8B0-45DE-AEC0-8183367CF8F4}" dt="2024-11-10T12:54:59.225" v="416" actId="47"/>
        <pc:sldMkLst>
          <pc:docMk/>
          <pc:sldMk cId="2474699815" sldId="266"/>
        </pc:sldMkLst>
      </pc:sldChg>
      <pc:sldChg chg="addSp modSp add mod">
        <pc:chgData name="성민 류" userId="e580cf0b2fa0bac8" providerId="LiveId" clId="{F00B8502-B8B0-45DE-AEC0-8183367CF8F4}" dt="2024-11-10T13:44:24.520" v="1520" actId="1076"/>
        <pc:sldMkLst>
          <pc:docMk/>
          <pc:sldMk cId="1194816885" sldId="267"/>
        </pc:sldMkLst>
        <pc:spChg chg="add mod">
          <ac:chgData name="성민 류" userId="e580cf0b2fa0bac8" providerId="LiveId" clId="{F00B8502-B8B0-45DE-AEC0-8183367CF8F4}" dt="2024-11-10T13:42:53.766" v="1289" actId="20577"/>
          <ac:spMkLst>
            <pc:docMk/>
            <pc:sldMk cId="1194816885" sldId="267"/>
            <ac:spMk id="2" creationId="{EE5B4F33-933E-4E5F-FD6D-9C671E1A4570}"/>
          </ac:spMkLst>
        </pc:spChg>
        <pc:spChg chg="add mod">
          <ac:chgData name="성민 류" userId="e580cf0b2fa0bac8" providerId="LiveId" clId="{F00B8502-B8B0-45DE-AEC0-8183367CF8F4}" dt="2024-11-10T13:44:24.520" v="1520" actId="1076"/>
          <ac:spMkLst>
            <pc:docMk/>
            <pc:sldMk cId="1194816885" sldId="267"/>
            <ac:spMk id="5" creationId="{84EA6A79-DA9E-F232-0F18-30C84CFC1D01}"/>
          </ac:spMkLst>
        </pc:spChg>
        <pc:picChg chg="add mod">
          <ac:chgData name="성민 류" userId="e580cf0b2fa0bac8" providerId="LiveId" clId="{F00B8502-B8B0-45DE-AEC0-8183367CF8F4}" dt="2024-11-10T13:43:04.403" v="1294" actId="1076"/>
          <ac:picMkLst>
            <pc:docMk/>
            <pc:sldMk cId="1194816885" sldId="267"/>
            <ac:picMk id="4" creationId="{89B09EBC-764E-A441-0873-AE24C2B400E5}"/>
          </ac:picMkLst>
        </pc:picChg>
      </pc:sldChg>
      <pc:sldChg chg="addSp delSp modSp add del mod ord">
        <pc:chgData name="성민 류" userId="e580cf0b2fa0bac8" providerId="LiveId" clId="{F00B8502-B8B0-45DE-AEC0-8183367CF8F4}" dt="2024-11-10T14:36:55.912" v="2884" actId="47"/>
        <pc:sldMkLst>
          <pc:docMk/>
          <pc:sldMk cId="1667228411" sldId="268"/>
        </pc:sldMkLst>
        <pc:spChg chg="add mod">
          <ac:chgData name="성민 류" userId="e580cf0b2fa0bac8" providerId="LiveId" clId="{F00B8502-B8B0-45DE-AEC0-8183367CF8F4}" dt="2024-11-10T13:48:04.636" v="1757" actId="20577"/>
          <ac:spMkLst>
            <pc:docMk/>
            <pc:sldMk cId="1667228411" sldId="268"/>
            <ac:spMk id="2" creationId="{CFC0A70A-CFB3-005E-E24F-DB3D1A333ABD}"/>
          </ac:spMkLst>
        </pc:spChg>
        <pc:spChg chg="add mod">
          <ac:chgData name="성민 류" userId="e580cf0b2fa0bac8" providerId="LiveId" clId="{F00B8502-B8B0-45DE-AEC0-8183367CF8F4}" dt="2024-11-10T13:50:43.566" v="2180" actId="20577"/>
          <ac:spMkLst>
            <pc:docMk/>
            <pc:sldMk cId="1667228411" sldId="268"/>
            <ac:spMk id="3" creationId="{FCE3248B-5B00-B22F-C781-207D08C02648}"/>
          </ac:spMkLst>
        </pc:spChg>
        <pc:picChg chg="add mod">
          <ac:chgData name="성민 류" userId="e580cf0b2fa0bac8" providerId="LiveId" clId="{F00B8502-B8B0-45DE-AEC0-8183367CF8F4}" dt="2024-11-10T13:49:58.902" v="2015" actId="1076"/>
          <ac:picMkLst>
            <pc:docMk/>
            <pc:sldMk cId="1667228411" sldId="268"/>
            <ac:picMk id="5" creationId="{7A62E8AA-2CD0-73A6-84B6-7BDBE3D9B119}"/>
          </ac:picMkLst>
        </pc:picChg>
        <pc:picChg chg="add del mod">
          <ac:chgData name="성민 류" userId="e580cf0b2fa0bac8" providerId="LiveId" clId="{F00B8502-B8B0-45DE-AEC0-8183367CF8F4}" dt="2024-11-10T13:54:03.309" v="2191" actId="478"/>
          <ac:picMkLst>
            <pc:docMk/>
            <pc:sldMk cId="1667228411" sldId="268"/>
            <ac:picMk id="7" creationId="{0D22E34C-599D-7620-4FA2-D3488B16F579}"/>
          </ac:picMkLst>
        </pc:picChg>
        <pc:picChg chg="add del mod">
          <ac:chgData name="성민 류" userId="e580cf0b2fa0bac8" providerId="LiveId" clId="{F00B8502-B8B0-45DE-AEC0-8183367CF8F4}" dt="2024-11-10T13:54:02.497" v="2190" actId="478"/>
          <ac:picMkLst>
            <pc:docMk/>
            <pc:sldMk cId="1667228411" sldId="268"/>
            <ac:picMk id="9" creationId="{3F7E303A-46A1-EEB8-ABC4-E2718A7C1D16}"/>
          </ac:picMkLst>
        </pc:picChg>
        <pc:picChg chg="add del mod">
          <ac:chgData name="성민 류" userId="e580cf0b2fa0bac8" providerId="LiveId" clId="{F00B8502-B8B0-45DE-AEC0-8183367CF8F4}" dt="2024-11-10T14:36:51.553" v="2883" actId="478"/>
          <ac:picMkLst>
            <pc:docMk/>
            <pc:sldMk cId="1667228411" sldId="268"/>
            <ac:picMk id="11" creationId="{300D04DC-A510-BEF1-CE1B-9D428879A5F5}"/>
          </ac:picMkLst>
        </pc:picChg>
        <pc:picChg chg="add del">
          <ac:chgData name="성민 류" userId="e580cf0b2fa0bac8" providerId="LiveId" clId="{F00B8502-B8B0-45DE-AEC0-8183367CF8F4}" dt="2024-11-10T13:54:59.842" v="2196" actId="22"/>
          <ac:picMkLst>
            <pc:docMk/>
            <pc:sldMk cId="1667228411" sldId="268"/>
            <ac:picMk id="13" creationId="{4C0E99D2-D1C4-56CA-0A6C-3839B103D74E}"/>
          </ac:picMkLst>
        </pc:picChg>
        <pc:picChg chg="add del mod">
          <ac:chgData name="성민 류" userId="e580cf0b2fa0bac8" providerId="LiveId" clId="{F00B8502-B8B0-45DE-AEC0-8183367CF8F4}" dt="2024-11-10T14:36:50.297" v="2882" actId="478"/>
          <ac:picMkLst>
            <pc:docMk/>
            <pc:sldMk cId="1667228411" sldId="268"/>
            <ac:picMk id="15" creationId="{330E5230-26A2-0BC9-E17F-38831EC8B19E}"/>
          </ac:picMkLst>
        </pc:picChg>
      </pc:sldChg>
      <pc:sldChg chg="addSp delSp modSp add mod ord">
        <pc:chgData name="성민 류" userId="e580cf0b2fa0bac8" providerId="LiveId" clId="{F00B8502-B8B0-45DE-AEC0-8183367CF8F4}" dt="2024-11-10T14:38:34.804" v="2901" actId="1076"/>
        <pc:sldMkLst>
          <pc:docMk/>
          <pc:sldMk cId="3310655603" sldId="269"/>
        </pc:sldMkLst>
        <pc:spChg chg="add del mod">
          <ac:chgData name="성민 류" userId="e580cf0b2fa0bac8" providerId="LiveId" clId="{F00B8502-B8B0-45DE-AEC0-8183367CF8F4}" dt="2024-11-10T14:38:19.028" v="2892" actId="478"/>
          <ac:spMkLst>
            <pc:docMk/>
            <pc:sldMk cId="3310655603" sldId="269"/>
            <ac:spMk id="4" creationId="{7F3C3EC9-A860-7CC4-62AD-50EAFB164227}"/>
          </ac:spMkLst>
        </pc:spChg>
        <pc:spChg chg="add mod">
          <ac:chgData name="성민 류" userId="e580cf0b2fa0bac8" providerId="LiveId" clId="{F00B8502-B8B0-45DE-AEC0-8183367CF8F4}" dt="2024-11-10T14:38:34.804" v="2901" actId="1076"/>
          <ac:spMkLst>
            <pc:docMk/>
            <pc:sldMk cId="3310655603" sldId="269"/>
            <ac:spMk id="5" creationId="{52074A16-5B02-417E-C022-476D0A52C236}"/>
          </ac:spMkLst>
        </pc:spChg>
        <pc:picChg chg="add del mod">
          <ac:chgData name="성민 류" userId="e580cf0b2fa0bac8" providerId="LiveId" clId="{F00B8502-B8B0-45DE-AEC0-8183367CF8F4}" dt="2024-11-10T14:17:57.780" v="2756" actId="478"/>
          <ac:picMkLst>
            <pc:docMk/>
            <pc:sldMk cId="3310655603" sldId="269"/>
            <ac:picMk id="3" creationId="{82FBF468-1902-A02D-9478-5D2D7491E008}"/>
          </ac:picMkLst>
        </pc:picChg>
        <pc:picChg chg="add mod">
          <ac:chgData name="성민 류" userId="e580cf0b2fa0bac8" providerId="LiveId" clId="{F00B8502-B8B0-45DE-AEC0-8183367CF8F4}" dt="2024-11-10T14:38:23.050" v="2895" actId="1076"/>
          <ac:picMkLst>
            <pc:docMk/>
            <pc:sldMk cId="3310655603" sldId="269"/>
            <ac:picMk id="7" creationId="{95B53F6E-BEF4-F05E-053D-6698DFB4EA66}"/>
          </ac:picMkLst>
        </pc:picChg>
        <pc:picChg chg="add mod">
          <ac:chgData name="성민 류" userId="e580cf0b2fa0bac8" providerId="LiveId" clId="{F00B8502-B8B0-45DE-AEC0-8183367CF8F4}" dt="2024-11-10T14:38:29.513" v="2900" actId="1076"/>
          <ac:picMkLst>
            <pc:docMk/>
            <pc:sldMk cId="3310655603" sldId="269"/>
            <ac:picMk id="9" creationId="{D5E1A938-20F2-4C05-54C2-EE0D9AD5AA0B}"/>
          </ac:picMkLst>
        </pc:picChg>
      </pc:sldChg>
      <pc:sldChg chg="add del">
        <pc:chgData name="성민 류" userId="e580cf0b2fa0bac8" providerId="LiveId" clId="{F00B8502-B8B0-45DE-AEC0-8183367CF8F4}" dt="2024-11-10T13:40:51.801" v="1273" actId="47"/>
        <pc:sldMkLst>
          <pc:docMk/>
          <pc:sldMk cId="2774868728" sldId="270"/>
        </pc:sldMkLst>
      </pc:sldChg>
      <pc:sldChg chg="addSp modSp add mod">
        <pc:chgData name="성민 류" userId="e580cf0b2fa0bac8" providerId="LiveId" clId="{F00B8502-B8B0-45DE-AEC0-8183367CF8F4}" dt="2024-11-10T15:00:21.113" v="3294" actId="20577"/>
        <pc:sldMkLst>
          <pc:docMk/>
          <pc:sldMk cId="4024824826" sldId="270"/>
        </pc:sldMkLst>
        <pc:spChg chg="add mod">
          <ac:chgData name="성민 류" userId="e580cf0b2fa0bac8" providerId="LiveId" clId="{F00B8502-B8B0-45DE-AEC0-8183367CF8F4}" dt="2024-11-10T15:00:21.113" v="3294" actId="20577"/>
          <ac:spMkLst>
            <pc:docMk/>
            <pc:sldMk cId="4024824826" sldId="270"/>
            <ac:spMk id="3" creationId="{0D045087-3564-E9FB-5EB6-6B15AA26727B}"/>
          </ac:spMkLst>
        </pc:spChg>
      </pc:sldChg>
      <pc:sldChg chg="add">
        <pc:chgData name="성민 류" userId="e580cf0b2fa0bac8" providerId="LiveId" clId="{F00B8502-B8B0-45DE-AEC0-8183367CF8F4}" dt="2024-11-10T14:04:33.882" v="2380"/>
        <pc:sldMkLst>
          <pc:docMk/>
          <pc:sldMk cId="3048880515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5B090-0B10-46F1-8C88-AB682A33344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A1967-5F16-481B-9F99-787967AF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1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A1967-5F16-481B-9F99-787967AF37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0A2BC-0AE3-012C-66C2-F7AFF4406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AC247-9C72-8D95-80EF-1B2FB892B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AC81D-EB3F-F930-A171-F275106D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E5FF1-2B35-792F-0C22-83BAF9FD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BA18C-EE0D-8607-FE75-805FECB7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3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AD890-B419-A72E-FEE0-8C51314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1EDC0-83BD-34A8-5636-9865E5E9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B19FB-EC75-630B-B37D-2FC42E50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39EEA-F49D-B040-9AAA-BDBADB55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02B40-A689-0852-6AD0-1CDD15BA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55695-4FD3-061A-58B6-25EC524B4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43EE9-3BE4-C4E7-9C84-C6AF9D05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DAE1E-289A-CFF0-9BD1-9C3ED577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4D792-EF8C-EBB0-1067-A7D5CB8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2C84-4C21-8D62-DDF5-F7B6C8D7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9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25B24-3D08-373B-BFEA-C0B317B3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2BD6C-0D61-DA6E-985A-78B8764F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49E16-8352-66DD-00D8-BFA20C9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C9669-6322-2C01-DF24-CD96DEEA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9693-C7C4-633F-35C6-C8DABB92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3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A75CA-4085-386A-6811-95C0C06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7E64B-2F83-8C6E-A2D2-2844336A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C13D5-6C4B-CFAB-48FB-2FB8CC02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1440D-B015-5948-4CCA-74C1400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047D3-DCB8-91D2-D544-C6A21190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0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EA2E3-6796-DDD0-51A6-345E0D51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835BD-9C6D-676C-9F10-6F097DDC8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86FAD-41F8-998E-0903-48AAB9E0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85FC7-CB6F-9DF8-0A67-0469596A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137E4-1694-E253-987F-74389524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06244-7846-3409-9DFC-769E613D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2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CA587-525A-B416-7617-E6A1D2F9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AC08-CB71-3B37-C6D3-2886900E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B8BD7-0139-194E-1B67-49C93DFD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6FACAF-E04D-8258-A54A-DF2DB29B6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40D39-71F9-39FF-F03C-7C5B22550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B85E4-6C09-A768-84B7-E8F5A642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ABDB9-AB6B-4053-C45E-7090EBE4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1C20A2-602B-7FE5-2DFF-327EAE0E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A7220-31F2-9D8B-C37C-257A056D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D6286A-FAA9-57B1-0373-141A02E3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9EDF9D-22EF-678C-A7AE-3780D330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B3B70-C8CE-4507-7FC4-5F59F42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3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C4EBA0-DF88-5EF1-F432-FFDC2377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990A7-900B-0DBF-4302-B65F40FB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BBFCA-3610-D353-04CF-9F00D2C7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0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618BB-836F-F584-4805-901C04C5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C62D0-7AA6-1890-A464-BDD50A3A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9B7B0-DE51-C942-BFF3-4CD8986AF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84BCF-C3A8-A1D6-ADE4-D083CD1A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7EB7B-5D2D-6427-5329-681CC838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59544-3C93-1DBC-F396-7BCD0702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5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9F71-E2C2-C495-5AFF-AC328125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270E7-8105-A5C6-24C4-A70DE7062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C68B0-36A0-ADA1-4A99-C6768A42F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244DC-F36D-CDD0-86AE-0A5C065C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15B1A-313B-2948-DB51-FAEE90AA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30717-1783-AA74-727F-2BB2E2E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9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ED706-4425-98E5-EAAF-7D0DE916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A0985-F7D1-DA73-45CC-E5546F24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E0FE6-535D-765F-BD26-7958DFBD8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12508-75E3-4118-A493-D3CBD767224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2CEEF-DCDC-EE7E-DAF0-1338540FD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3622B-36AF-DF07-21A7-7401132E5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453EE-74F9-4D7D-BCDF-79B2733DC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84C993-3947-D54B-1135-28C319580055}"/>
              </a:ext>
            </a:extLst>
          </p:cNvPr>
          <p:cNvSpPr/>
          <p:nvPr/>
        </p:nvSpPr>
        <p:spPr>
          <a:xfrm>
            <a:off x="4139720" y="1093302"/>
            <a:ext cx="6531445" cy="5294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/>
              <a:t>GameMode</a:t>
            </a:r>
            <a:endParaRPr lang="ko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5654D9-E771-0C6F-4573-3C5AD72DBF72}"/>
              </a:ext>
            </a:extLst>
          </p:cNvPr>
          <p:cNvSpPr/>
          <p:nvPr/>
        </p:nvSpPr>
        <p:spPr>
          <a:xfrm>
            <a:off x="7589706" y="3721933"/>
            <a:ext cx="2855843" cy="21863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03970C-CB7B-6F81-A216-30BE93A86B39}"/>
              </a:ext>
            </a:extLst>
          </p:cNvPr>
          <p:cNvSpPr/>
          <p:nvPr/>
        </p:nvSpPr>
        <p:spPr>
          <a:xfrm>
            <a:off x="3848678" y="211658"/>
            <a:ext cx="1403146" cy="457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AActor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698DE-3499-25D7-1282-4A35F9E26E78}"/>
              </a:ext>
            </a:extLst>
          </p:cNvPr>
          <p:cNvSpPr/>
          <p:nvPr/>
        </p:nvSpPr>
        <p:spPr>
          <a:xfrm>
            <a:off x="1888439" y="1093302"/>
            <a:ext cx="1795666" cy="4229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Player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75BB-DADC-2FA1-13F5-28207B601676}"/>
              </a:ext>
            </a:extLst>
          </p:cNvPr>
          <p:cNvSpPr/>
          <p:nvPr/>
        </p:nvSpPr>
        <p:spPr>
          <a:xfrm>
            <a:off x="4530374" y="2807425"/>
            <a:ext cx="2228236" cy="31606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Room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B3781C-05A0-666A-5C20-5022895368AB}"/>
              </a:ext>
            </a:extLst>
          </p:cNvPr>
          <p:cNvSpPr/>
          <p:nvPr/>
        </p:nvSpPr>
        <p:spPr>
          <a:xfrm>
            <a:off x="454035" y="1538906"/>
            <a:ext cx="866432" cy="367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Tear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8891CB-D124-F041-7BE0-2150B901F95C}"/>
              </a:ext>
            </a:extLst>
          </p:cNvPr>
          <p:cNvSpPr/>
          <p:nvPr/>
        </p:nvSpPr>
        <p:spPr>
          <a:xfrm>
            <a:off x="2233388" y="1497493"/>
            <a:ext cx="1092512" cy="4505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Tear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공격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EFF178-F7D2-E975-710E-501AB32D0CF8}"/>
              </a:ext>
            </a:extLst>
          </p:cNvPr>
          <p:cNvSpPr/>
          <p:nvPr/>
        </p:nvSpPr>
        <p:spPr>
          <a:xfrm>
            <a:off x="2233388" y="2034207"/>
            <a:ext cx="1092512" cy="3246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Heart UI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65759-B2A0-4C35-F8D3-F1C5B905FB86}"/>
              </a:ext>
            </a:extLst>
          </p:cNvPr>
          <p:cNvSpPr/>
          <p:nvPr/>
        </p:nvSpPr>
        <p:spPr>
          <a:xfrm>
            <a:off x="2233388" y="2451654"/>
            <a:ext cx="1092512" cy="4505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Pickup Item UI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D71249-7464-5FB9-C7A1-01C8E53A6E3C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320467" y="1722781"/>
            <a:ext cx="9129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97D7FB-CE6A-B724-745E-871DCFF151CF}"/>
              </a:ext>
            </a:extLst>
          </p:cNvPr>
          <p:cNvSpPr txBox="1"/>
          <p:nvPr/>
        </p:nvSpPr>
        <p:spPr>
          <a:xfrm>
            <a:off x="103249" y="1229471"/>
            <a:ext cx="56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D8A24C-B691-A454-12AB-CE70EFAE4432}"/>
              </a:ext>
            </a:extLst>
          </p:cNvPr>
          <p:cNvSpPr txBox="1"/>
          <p:nvPr/>
        </p:nvSpPr>
        <p:spPr>
          <a:xfrm>
            <a:off x="1411106" y="2051111"/>
            <a:ext cx="56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9D265-79C1-78DF-63E7-1F746A315DB4}"/>
              </a:ext>
            </a:extLst>
          </p:cNvPr>
          <p:cNvSpPr txBox="1"/>
          <p:nvPr/>
        </p:nvSpPr>
        <p:spPr>
          <a:xfrm>
            <a:off x="1411106" y="2533328"/>
            <a:ext cx="56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66E700C-1393-5282-FFC4-B0C254125CFA}"/>
              </a:ext>
            </a:extLst>
          </p:cNvPr>
          <p:cNvSpPr/>
          <p:nvPr/>
        </p:nvSpPr>
        <p:spPr>
          <a:xfrm>
            <a:off x="4795361" y="3211616"/>
            <a:ext cx="1731335" cy="45057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DoorCollision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AB8F978-7EDB-3408-1874-4EB2349D522B}"/>
              </a:ext>
            </a:extLst>
          </p:cNvPr>
          <p:cNvSpPr/>
          <p:nvPr/>
        </p:nvSpPr>
        <p:spPr>
          <a:xfrm>
            <a:off x="4802459" y="4598979"/>
            <a:ext cx="1731334" cy="4505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몬스터 배치 함수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F6DCA41-4F6E-ACCE-0B1B-6F24C099BFE1}"/>
              </a:ext>
            </a:extLst>
          </p:cNvPr>
          <p:cNvSpPr/>
          <p:nvPr/>
        </p:nvSpPr>
        <p:spPr>
          <a:xfrm>
            <a:off x="2070899" y="3533190"/>
            <a:ext cx="1459719" cy="45057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HitBox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9674C47-3B66-DBA8-5A02-C8F4A80AEC0F}"/>
              </a:ext>
            </a:extLst>
          </p:cNvPr>
          <p:cNvSpPr/>
          <p:nvPr/>
        </p:nvSpPr>
        <p:spPr>
          <a:xfrm>
            <a:off x="2070900" y="4115065"/>
            <a:ext cx="1459719" cy="45057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Warp</a:t>
            </a:r>
          </a:p>
          <a:p>
            <a:pPr algn="ctr"/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AFB71-D526-ED28-AEF0-172B706C312A}"/>
              </a:ext>
            </a:extLst>
          </p:cNvPr>
          <p:cNvSpPr txBox="1"/>
          <p:nvPr/>
        </p:nvSpPr>
        <p:spPr>
          <a:xfrm>
            <a:off x="1367799" y="3637722"/>
            <a:ext cx="56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BE1C12-1C85-9290-DD87-80BE7211458C}"/>
              </a:ext>
            </a:extLst>
          </p:cNvPr>
          <p:cNvSpPr/>
          <p:nvPr/>
        </p:nvSpPr>
        <p:spPr>
          <a:xfrm>
            <a:off x="4795361" y="3766379"/>
            <a:ext cx="1731335" cy="45057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이동범위 제한 함수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61259A-D986-A5C4-CE49-61EF56F16E94}"/>
              </a:ext>
            </a:extLst>
          </p:cNvPr>
          <p:cNvSpPr/>
          <p:nvPr/>
        </p:nvSpPr>
        <p:spPr>
          <a:xfrm>
            <a:off x="347103" y="2956889"/>
            <a:ext cx="866432" cy="367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Item</a:t>
            </a:r>
            <a:endParaRPr lang="ko-KR" altLang="en-US" sz="16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4946EE8-3700-AD66-1241-A88B6BB4CCD5}"/>
              </a:ext>
            </a:extLst>
          </p:cNvPr>
          <p:cNvSpPr/>
          <p:nvPr/>
        </p:nvSpPr>
        <p:spPr>
          <a:xfrm>
            <a:off x="2233388" y="3008243"/>
            <a:ext cx="1092512" cy="4505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Bomb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광역 공격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9FF7A7-9583-BF83-6E1B-07F3EC968CF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1213535" y="3140764"/>
            <a:ext cx="1019853" cy="92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D19EC3-3865-EB6F-6D18-E24992B6F6FB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1213535" y="2676942"/>
            <a:ext cx="1019853" cy="463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2118845-9328-CFF3-CE7B-A4CF1AAAFDED}"/>
              </a:ext>
            </a:extLst>
          </p:cNvPr>
          <p:cNvSpPr/>
          <p:nvPr/>
        </p:nvSpPr>
        <p:spPr>
          <a:xfrm>
            <a:off x="4778825" y="5248494"/>
            <a:ext cx="1731334" cy="4505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BossIntro</a:t>
            </a:r>
            <a:r>
              <a:rPr lang="en-US" altLang="ko-KR" sz="1400" dirty="0"/>
              <a:t> Level Open</a:t>
            </a:r>
            <a:r>
              <a:rPr lang="ko-KR" altLang="en-US" sz="1400" dirty="0"/>
              <a:t> 함수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BCFD351-13CC-5AE8-5134-CD34930BEAE3}"/>
              </a:ext>
            </a:extLst>
          </p:cNvPr>
          <p:cNvSpPr/>
          <p:nvPr/>
        </p:nvSpPr>
        <p:spPr>
          <a:xfrm>
            <a:off x="8316055" y="2680732"/>
            <a:ext cx="1403146" cy="4574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AMonster</a:t>
            </a:r>
            <a:endParaRPr lang="en-US" altLang="ko-KR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13D357-8095-8A6C-694E-72D4DD469BC0}"/>
              </a:ext>
            </a:extLst>
          </p:cNvPr>
          <p:cNvSpPr/>
          <p:nvPr/>
        </p:nvSpPr>
        <p:spPr>
          <a:xfrm>
            <a:off x="7842290" y="3857392"/>
            <a:ext cx="947530" cy="45741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Fly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77B88A-84A1-B095-AB0E-D7486C1A73E8}"/>
              </a:ext>
            </a:extLst>
          </p:cNvPr>
          <p:cNvSpPr/>
          <p:nvPr/>
        </p:nvSpPr>
        <p:spPr>
          <a:xfrm>
            <a:off x="8951931" y="3837675"/>
            <a:ext cx="947530" cy="45741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Dip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4B74B3-2F1E-5A2F-DABE-8B254716F45A}"/>
              </a:ext>
            </a:extLst>
          </p:cNvPr>
          <p:cNvSpPr/>
          <p:nvPr/>
        </p:nvSpPr>
        <p:spPr>
          <a:xfrm>
            <a:off x="9017627" y="4432087"/>
            <a:ext cx="1324429" cy="45741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Round Worm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1E6403-9D61-6CA9-909A-06255939EC11}"/>
              </a:ext>
            </a:extLst>
          </p:cNvPr>
          <p:cNvSpPr/>
          <p:nvPr/>
        </p:nvSpPr>
        <p:spPr>
          <a:xfrm>
            <a:off x="7805137" y="4432087"/>
            <a:ext cx="1058197" cy="45741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Charger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AD7572-70AB-4F6B-56F7-B097714E8871}"/>
              </a:ext>
            </a:extLst>
          </p:cNvPr>
          <p:cNvSpPr/>
          <p:nvPr/>
        </p:nvSpPr>
        <p:spPr>
          <a:xfrm>
            <a:off x="7764098" y="5006380"/>
            <a:ext cx="1175339" cy="457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Boss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67E667-BC64-C333-4530-2E3B93C57172}"/>
              </a:ext>
            </a:extLst>
          </p:cNvPr>
          <p:cNvCxnSpPr>
            <a:stCxn id="43" idx="2"/>
            <a:endCxn id="52" idx="0"/>
          </p:cNvCxnSpPr>
          <p:nvPr/>
        </p:nvCxnSpPr>
        <p:spPr>
          <a:xfrm>
            <a:off x="9017628" y="3138148"/>
            <a:ext cx="0" cy="583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092180E-C1B9-348F-1A87-5CF4048D35C3}"/>
              </a:ext>
            </a:extLst>
          </p:cNvPr>
          <p:cNvSpPr txBox="1"/>
          <p:nvPr/>
        </p:nvSpPr>
        <p:spPr>
          <a:xfrm>
            <a:off x="9150078" y="325223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상속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12DF6D-F6C1-A367-0C1B-7ABF16481C74}"/>
              </a:ext>
            </a:extLst>
          </p:cNvPr>
          <p:cNvCxnSpPr>
            <a:cxnSpLocks/>
          </p:cNvCxnSpPr>
          <p:nvPr/>
        </p:nvCxnSpPr>
        <p:spPr>
          <a:xfrm flipH="1">
            <a:off x="6791683" y="4815131"/>
            <a:ext cx="798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C9D356-C810-3B41-F5D2-7A78AA64B328}"/>
              </a:ext>
            </a:extLst>
          </p:cNvPr>
          <p:cNvSpPr txBox="1"/>
          <p:nvPr/>
        </p:nvSpPr>
        <p:spPr>
          <a:xfrm>
            <a:off x="6779707" y="487002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Has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3AFFD08-5D95-06A5-FA28-AAE75C40B2DC}"/>
              </a:ext>
            </a:extLst>
          </p:cNvPr>
          <p:cNvSpPr/>
          <p:nvPr/>
        </p:nvSpPr>
        <p:spPr>
          <a:xfrm>
            <a:off x="10808447" y="2619207"/>
            <a:ext cx="1113599" cy="58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Moster Tear</a:t>
            </a:r>
            <a:endParaRPr lang="ko-KR" altLang="en-US" sz="14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15A06FE-88E6-9B7B-5013-49B1393D2D43}"/>
              </a:ext>
            </a:extLst>
          </p:cNvPr>
          <p:cNvCxnSpPr>
            <a:cxnSpLocks/>
            <a:stCxn id="63" idx="1"/>
            <a:endCxn id="43" idx="3"/>
          </p:cNvCxnSpPr>
          <p:nvPr/>
        </p:nvCxnSpPr>
        <p:spPr>
          <a:xfrm flipH="1">
            <a:off x="9719201" y="2909440"/>
            <a:ext cx="1089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45F3DD-692F-C041-5A8E-D57C919DEB7F}"/>
              </a:ext>
            </a:extLst>
          </p:cNvPr>
          <p:cNvSpPr txBox="1"/>
          <p:nvPr/>
        </p:nvSpPr>
        <p:spPr>
          <a:xfrm>
            <a:off x="9907652" y="255834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Has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7C5BD66-A178-AAE1-788B-74CCB3EE109C}"/>
              </a:ext>
            </a:extLst>
          </p:cNvPr>
          <p:cNvSpPr/>
          <p:nvPr/>
        </p:nvSpPr>
        <p:spPr>
          <a:xfrm>
            <a:off x="5943138" y="1486745"/>
            <a:ext cx="3074489" cy="10695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몬스터 배치</a:t>
            </a:r>
            <a:r>
              <a:rPr lang="en-US" altLang="ko-KR" sz="1400" dirty="0"/>
              <a:t>?</a:t>
            </a:r>
          </a:p>
          <a:p>
            <a:pPr algn="ctr"/>
            <a:r>
              <a:rPr lang="en-US" altLang="ko-KR" sz="1400" dirty="0" err="1"/>
              <a:t>AMonster</a:t>
            </a:r>
            <a:r>
              <a:rPr lang="en-US" altLang="ko-KR" sz="1400" dirty="0"/>
              <a:t>* = </a:t>
            </a:r>
            <a:r>
              <a:rPr lang="en-US" altLang="ko-KR" sz="1400" dirty="0" err="1"/>
              <a:t>SpawnActor</a:t>
            </a:r>
            <a:r>
              <a:rPr lang="en-US" altLang="ko-KR" sz="1400" dirty="0"/>
              <a:t>&lt;Fly&gt;();</a:t>
            </a:r>
          </a:p>
          <a:p>
            <a:pPr algn="ctr"/>
            <a:r>
              <a:rPr lang="en-US" altLang="ko-KR" sz="1400" dirty="0" err="1"/>
              <a:t>SetActorLocation</a:t>
            </a:r>
            <a:r>
              <a:rPr lang="en-US" altLang="ko-KR" sz="1400" dirty="0"/>
              <a:t>(</a:t>
            </a:r>
            <a:r>
              <a:rPr lang="ko-KR" altLang="en-US" sz="1400" dirty="0"/>
              <a:t>맵 좌표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961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6E872-C360-5965-8699-A4D6357AA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D39BD1-3665-8EE6-9494-9D5416A32415}"/>
              </a:ext>
            </a:extLst>
          </p:cNvPr>
          <p:cNvSpPr/>
          <p:nvPr/>
        </p:nvSpPr>
        <p:spPr>
          <a:xfrm>
            <a:off x="76201" y="163500"/>
            <a:ext cx="2543174" cy="3360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Level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3F77F1-A99D-3388-B94D-4D60E4A0B6F7}"/>
              </a:ext>
            </a:extLst>
          </p:cNvPr>
          <p:cNvSpPr/>
          <p:nvPr/>
        </p:nvSpPr>
        <p:spPr>
          <a:xfrm>
            <a:off x="206373" y="685799"/>
            <a:ext cx="2282823" cy="26193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APlayGameMode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9FCB63-1614-F52E-82A3-1A162EBBDF14}"/>
              </a:ext>
            </a:extLst>
          </p:cNvPr>
          <p:cNvSpPr/>
          <p:nvPr/>
        </p:nvSpPr>
        <p:spPr>
          <a:xfrm>
            <a:off x="323850" y="1247775"/>
            <a:ext cx="2019300" cy="189547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PlayGameMode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A4A8CC-B162-4A86-0DD3-819D315EE175}"/>
              </a:ext>
            </a:extLst>
          </p:cNvPr>
          <p:cNvSpPr/>
          <p:nvPr/>
        </p:nvSpPr>
        <p:spPr>
          <a:xfrm>
            <a:off x="465929" y="1840741"/>
            <a:ext cx="1735142" cy="9119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Room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4F5742-C6EB-49FE-EB9D-1A4533C44A07}"/>
              </a:ext>
            </a:extLst>
          </p:cNvPr>
          <p:cNvCxnSpPr/>
          <p:nvPr/>
        </p:nvCxnSpPr>
        <p:spPr>
          <a:xfrm>
            <a:off x="1352550" y="2314575"/>
            <a:ext cx="22955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82E8C76-8022-B538-F148-1F422CEFEE4F}"/>
              </a:ext>
            </a:extLst>
          </p:cNvPr>
          <p:cNvSpPr/>
          <p:nvPr/>
        </p:nvSpPr>
        <p:spPr>
          <a:xfrm>
            <a:off x="6096000" y="1840741"/>
            <a:ext cx="2189389" cy="12854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BaseRoom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DC7B25-9C9B-1A67-136B-8CA65B3B2414}"/>
              </a:ext>
            </a:extLst>
          </p:cNvPr>
          <p:cNvSpPr/>
          <p:nvPr/>
        </p:nvSpPr>
        <p:spPr>
          <a:xfrm>
            <a:off x="3696380" y="1840741"/>
            <a:ext cx="2189389" cy="12854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MinionRoom0</a:t>
            </a:r>
            <a:endParaRPr lang="en-US" altLang="ko-KR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9FE4AEF-0626-4C4A-93A2-E2D62E37E231}"/>
              </a:ext>
            </a:extLst>
          </p:cNvPr>
          <p:cNvSpPr/>
          <p:nvPr/>
        </p:nvSpPr>
        <p:spPr>
          <a:xfrm>
            <a:off x="6095997" y="365789"/>
            <a:ext cx="2189389" cy="12854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MinionRoom2</a:t>
            </a:r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913E2C3-28B5-712C-59BC-60BC6F9015CA}"/>
              </a:ext>
            </a:extLst>
          </p:cNvPr>
          <p:cNvSpPr/>
          <p:nvPr/>
        </p:nvSpPr>
        <p:spPr>
          <a:xfrm>
            <a:off x="8495620" y="1840741"/>
            <a:ext cx="2189389" cy="12854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MinionRoom1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9656F88-17F5-7E63-23F0-CC2BFABAF5B2}"/>
              </a:ext>
            </a:extLst>
          </p:cNvPr>
          <p:cNvSpPr/>
          <p:nvPr/>
        </p:nvSpPr>
        <p:spPr>
          <a:xfrm>
            <a:off x="6095999" y="3315693"/>
            <a:ext cx="2189389" cy="12854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MinionRoom3</a:t>
            </a:r>
            <a:endParaRPr lang="en-US" altLang="ko-KR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AE21EA4-F8A5-821E-B6B1-FB06B5F6D0C7}"/>
              </a:ext>
            </a:extLst>
          </p:cNvPr>
          <p:cNvSpPr/>
          <p:nvPr/>
        </p:nvSpPr>
        <p:spPr>
          <a:xfrm>
            <a:off x="6095998" y="4790645"/>
            <a:ext cx="2189389" cy="12854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BossRoom</a:t>
            </a:r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86BF4F-EB8D-6FC5-FB34-8E7927B4E1A7}"/>
              </a:ext>
            </a:extLst>
          </p:cNvPr>
          <p:cNvSpPr/>
          <p:nvPr/>
        </p:nvSpPr>
        <p:spPr>
          <a:xfrm>
            <a:off x="206372" y="5433368"/>
            <a:ext cx="2189389" cy="12854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TreasureRoom</a:t>
            </a:r>
            <a:endParaRPr lang="en-US" altLang="ko-KR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EC61E3A-B2E8-28BF-1A71-A3595843C906}"/>
              </a:ext>
            </a:extLst>
          </p:cNvPr>
          <p:cNvSpPr/>
          <p:nvPr/>
        </p:nvSpPr>
        <p:spPr>
          <a:xfrm>
            <a:off x="206373" y="4046549"/>
            <a:ext cx="2189389" cy="12854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StoreRoom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915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635E-E133-DCDB-F2B8-1A2B433B9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0F02F7-73C7-A81F-C316-82B5FCD8F4E4}"/>
              </a:ext>
            </a:extLst>
          </p:cNvPr>
          <p:cNvSpPr/>
          <p:nvPr/>
        </p:nvSpPr>
        <p:spPr>
          <a:xfrm>
            <a:off x="673100" y="1023937"/>
            <a:ext cx="1257300" cy="482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6ABFC0-83A8-D2AA-F4D7-46C68F71C35E}"/>
              </a:ext>
            </a:extLst>
          </p:cNvPr>
          <p:cNvSpPr/>
          <p:nvPr/>
        </p:nvSpPr>
        <p:spPr>
          <a:xfrm>
            <a:off x="673100" y="1874837"/>
            <a:ext cx="1257300" cy="482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Isaac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768F76-FDBD-79C1-5788-36C744DD679E}"/>
              </a:ext>
            </a:extLst>
          </p:cNvPr>
          <p:cNvSpPr/>
          <p:nvPr/>
        </p:nvSpPr>
        <p:spPr>
          <a:xfrm>
            <a:off x="174625" y="210341"/>
            <a:ext cx="22542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AActor</a:t>
            </a:r>
            <a:endParaRPr lang="en-US" altLang="ko-KR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89C3E8F-069F-65FB-8570-7657618AAEB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301750" y="1506537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40640A-F567-4B40-5881-9AC7BE3A3BE0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1301750" y="692941"/>
            <a:ext cx="0" cy="330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9F1F44E-909B-0CD8-0784-7473C3F4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89" y="983111"/>
            <a:ext cx="2254246" cy="425102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6D4231-EF15-145D-DCE7-8CF4E1D812BC}"/>
              </a:ext>
            </a:extLst>
          </p:cNvPr>
          <p:cNvSpPr/>
          <p:nvPr/>
        </p:nvSpPr>
        <p:spPr>
          <a:xfrm>
            <a:off x="2075062" y="2257424"/>
            <a:ext cx="2223673" cy="1220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318CEA-3611-10CC-05F2-22C5024963DA}"/>
              </a:ext>
            </a:extLst>
          </p:cNvPr>
          <p:cNvSpPr/>
          <p:nvPr/>
        </p:nvSpPr>
        <p:spPr>
          <a:xfrm>
            <a:off x="2075062" y="4188372"/>
            <a:ext cx="2223672" cy="2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BB462D-3DF1-CEBE-7914-357F21D4A25F}"/>
              </a:ext>
            </a:extLst>
          </p:cNvPr>
          <p:cNvSpPr/>
          <p:nvPr/>
        </p:nvSpPr>
        <p:spPr>
          <a:xfrm>
            <a:off x="4371975" y="858439"/>
            <a:ext cx="2616199" cy="457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멤버변수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E830A2-A1E8-36AB-4D18-F0B2556B7A87}"/>
              </a:ext>
            </a:extLst>
          </p:cNvPr>
          <p:cNvSpPr/>
          <p:nvPr/>
        </p:nvSpPr>
        <p:spPr>
          <a:xfrm>
            <a:off x="4651375" y="1475854"/>
            <a:ext cx="203835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체력           </a:t>
            </a:r>
            <a:r>
              <a:rPr lang="en-US" altLang="ko-KR" dirty="0"/>
              <a:t>: 3.0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06B9F-97AB-9EAC-6132-887FEE4D764E}"/>
              </a:ext>
            </a:extLst>
          </p:cNvPr>
          <p:cNvSpPr/>
          <p:nvPr/>
        </p:nvSpPr>
        <p:spPr>
          <a:xfrm>
            <a:off x="4651375" y="2010840"/>
            <a:ext cx="203835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이동속도     </a:t>
            </a:r>
            <a:r>
              <a:rPr lang="en-US" altLang="ko-KR" dirty="0"/>
              <a:t>: 1.0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8884BA-E325-1E3D-5E5D-4D5067AEE40C}"/>
              </a:ext>
            </a:extLst>
          </p:cNvPr>
          <p:cNvSpPr/>
          <p:nvPr/>
        </p:nvSpPr>
        <p:spPr>
          <a:xfrm>
            <a:off x="4651375" y="2545826"/>
            <a:ext cx="203835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공격속도     </a:t>
            </a:r>
            <a:r>
              <a:rPr lang="en-US" altLang="ko-KR" dirty="0"/>
              <a:t>: 2.7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CAD9ED-2E3D-717F-74BE-8A8F19971482}"/>
              </a:ext>
            </a:extLst>
          </p:cNvPr>
          <p:cNvSpPr/>
          <p:nvPr/>
        </p:nvSpPr>
        <p:spPr>
          <a:xfrm>
            <a:off x="4651375" y="3083985"/>
            <a:ext cx="203835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공격력        </a:t>
            </a:r>
            <a:r>
              <a:rPr lang="en-US" altLang="ko-KR" dirty="0"/>
              <a:t>: 3.5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75CD82-6E64-DC01-B3A5-D4EF4FF76C0C}"/>
              </a:ext>
            </a:extLst>
          </p:cNvPr>
          <p:cNvSpPr/>
          <p:nvPr/>
        </p:nvSpPr>
        <p:spPr>
          <a:xfrm>
            <a:off x="4651375" y="3618982"/>
            <a:ext cx="203835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사거리        </a:t>
            </a:r>
            <a:r>
              <a:rPr lang="en-US" altLang="ko-KR" dirty="0"/>
              <a:t>: 6.5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C056F4-38A6-C8C3-D1DF-7C45ABB12AE9}"/>
              </a:ext>
            </a:extLst>
          </p:cNvPr>
          <p:cNvSpPr/>
          <p:nvPr/>
        </p:nvSpPr>
        <p:spPr>
          <a:xfrm>
            <a:off x="4651375" y="4153967"/>
            <a:ext cx="203835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투사체 속도 </a:t>
            </a:r>
            <a:r>
              <a:rPr lang="en-US" altLang="ko-KR" dirty="0"/>
              <a:t>: 1.0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508B3B-7D9D-FA21-04DF-B4759A7DF08A}"/>
              </a:ext>
            </a:extLst>
          </p:cNvPr>
          <p:cNvSpPr/>
          <p:nvPr/>
        </p:nvSpPr>
        <p:spPr>
          <a:xfrm>
            <a:off x="4660899" y="4687367"/>
            <a:ext cx="2038350" cy="64928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기본 소지 픽업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폭탄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997AC5-B5B6-45B2-F115-EB657C0AB920}"/>
              </a:ext>
            </a:extLst>
          </p:cNvPr>
          <p:cNvSpPr txBox="1"/>
          <p:nvPr/>
        </p:nvSpPr>
        <p:spPr>
          <a:xfrm>
            <a:off x="7160874" y="940776"/>
            <a:ext cx="49343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고려사항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아이템 컴포넌트 구조</a:t>
            </a:r>
            <a:r>
              <a:rPr lang="en-US" altLang="ko-KR" sz="1600" dirty="0"/>
              <a:t>(Has A)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헤드와 몸통 이미지가 분리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이동하면서 공격할 경우 눈물이 살짝 휨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피격 시 캐릭터 깜빡임 </a:t>
            </a:r>
            <a:r>
              <a:rPr lang="en-US" altLang="ko-KR" sz="1600" dirty="0"/>
              <a:t>+ </a:t>
            </a:r>
            <a:r>
              <a:rPr lang="ko-KR" altLang="en-US" sz="1600" dirty="0"/>
              <a:t>잠시 무적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폭탄은 플레이어도 피격 대상에 포함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최대 체력 이상으로 소울 하트를 보유할 수 있음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2CD9EB-0238-6FB8-0107-C9E04BA82CF5}"/>
              </a:ext>
            </a:extLst>
          </p:cNvPr>
          <p:cNvSpPr/>
          <p:nvPr/>
        </p:nvSpPr>
        <p:spPr>
          <a:xfrm>
            <a:off x="4371975" y="5501632"/>
            <a:ext cx="100330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HpMax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F23D03-028C-6E44-328A-B81412603FC0}"/>
              </a:ext>
            </a:extLst>
          </p:cNvPr>
          <p:cNvSpPr/>
          <p:nvPr/>
        </p:nvSpPr>
        <p:spPr>
          <a:xfrm>
            <a:off x="5489575" y="5501632"/>
            <a:ext cx="133350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Soul Heart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9470FE-138F-1D28-78F9-73C0D350A4BB}"/>
              </a:ext>
            </a:extLst>
          </p:cNvPr>
          <p:cNvSpPr/>
          <p:nvPr/>
        </p:nvSpPr>
        <p:spPr>
          <a:xfrm>
            <a:off x="4371975" y="5965061"/>
            <a:ext cx="133350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CurHpMax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61A60F-7AF4-1306-EFA6-A3EE54CFFB1E}"/>
              </a:ext>
            </a:extLst>
          </p:cNvPr>
          <p:cNvSpPr/>
          <p:nvPr/>
        </p:nvSpPr>
        <p:spPr>
          <a:xfrm>
            <a:off x="5827374" y="5963470"/>
            <a:ext cx="133350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Tear Delay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FB7147-6487-17E0-0168-B02252970D16}"/>
              </a:ext>
            </a:extLst>
          </p:cNvPr>
          <p:cNvSpPr/>
          <p:nvPr/>
        </p:nvSpPr>
        <p:spPr>
          <a:xfrm>
            <a:off x="4371974" y="6425576"/>
            <a:ext cx="1724026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Immune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10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C2EBB-E825-7B7B-D46C-474AA8204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77E73B-7239-DE99-837D-67E1A70FE4D1}"/>
              </a:ext>
            </a:extLst>
          </p:cNvPr>
          <p:cNvSpPr/>
          <p:nvPr/>
        </p:nvSpPr>
        <p:spPr>
          <a:xfrm>
            <a:off x="174625" y="210341"/>
            <a:ext cx="22542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AActor</a:t>
            </a:r>
            <a:endParaRPr lang="en-US" altLang="ko-KR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318E12A-5998-96A3-415D-77638D35CA58}"/>
              </a:ext>
            </a:extLst>
          </p:cNvPr>
          <p:cNvCxnSpPr>
            <a:cxnSpLocks/>
          </p:cNvCxnSpPr>
          <p:nvPr/>
        </p:nvCxnSpPr>
        <p:spPr>
          <a:xfrm>
            <a:off x="1301750" y="1506537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61FAE6-1790-B649-08F6-C5BAF9FAB6C4}"/>
              </a:ext>
            </a:extLst>
          </p:cNvPr>
          <p:cNvSpPr/>
          <p:nvPr/>
        </p:nvSpPr>
        <p:spPr>
          <a:xfrm>
            <a:off x="4419600" y="1008185"/>
            <a:ext cx="2616199" cy="457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멤버변수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DA679F-D5DA-5045-E87F-86EE78D25D45}"/>
              </a:ext>
            </a:extLst>
          </p:cNvPr>
          <p:cNvSpPr/>
          <p:nvPr/>
        </p:nvSpPr>
        <p:spPr>
          <a:xfrm>
            <a:off x="4699000" y="1625600"/>
            <a:ext cx="203835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Bomb</a:t>
            </a:r>
            <a:r>
              <a:rPr lang="ko-KR" altLang="en-US" dirty="0"/>
              <a:t> </a:t>
            </a:r>
            <a:r>
              <a:rPr lang="en-US" altLang="ko-KR" dirty="0"/>
              <a:t>= 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9CC24E-818B-2DF0-1235-87D47048DC8A}"/>
              </a:ext>
            </a:extLst>
          </p:cNvPr>
          <p:cNvSpPr txBox="1"/>
          <p:nvPr/>
        </p:nvSpPr>
        <p:spPr>
          <a:xfrm>
            <a:off x="7208499" y="1090522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고려사항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설치 후 잠시 뒤 폭발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설치 후 히트 박스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눈물로 이동 가능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캐릭터도 피격 가능</a:t>
            </a:r>
            <a:r>
              <a:rPr lang="en-US" altLang="ko-KR" sz="1600" dirty="0"/>
              <a:t>(</a:t>
            </a:r>
            <a:r>
              <a:rPr lang="ko-KR" altLang="en-US" sz="1600" dirty="0"/>
              <a:t>하트 </a:t>
            </a:r>
            <a:r>
              <a:rPr lang="en-US" altLang="ko-KR" sz="1600" dirty="0"/>
              <a:t>1</a:t>
            </a:r>
            <a:r>
              <a:rPr lang="ko-KR" altLang="en-US" sz="1600" dirty="0"/>
              <a:t>칸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파괴 가능한 오브젝트 파괴</a:t>
            </a:r>
            <a:endParaRPr lang="en-US" altLang="ko-KR" sz="1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8A243F-4E39-7F0D-4064-803E9E7B4249}"/>
              </a:ext>
            </a:extLst>
          </p:cNvPr>
          <p:cNvSpPr/>
          <p:nvPr/>
        </p:nvSpPr>
        <p:spPr>
          <a:xfrm>
            <a:off x="549275" y="1023936"/>
            <a:ext cx="1504950" cy="482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PickUp</a:t>
            </a:r>
            <a:r>
              <a:rPr lang="en-US" altLang="ko-KR" dirty="0"/>
              <a:t> Item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F7AAB4-BDEE-4BA0-1EA6-BCFFE0405C48}"/>
              </a:ext>
            </a:extLst>
          </p:cNvPr>
          <p:cNvSpPr/>
          <p:nvPr/>
        </p:nvSpPr>
        <p:spPr>
          <a:xfrm>
            <a:off x="549275" y="1874836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Bomb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FCC498-0BDD-5051-A5E8-00EB941157B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01750" y="692941"/>
            <a:ext cx="0" cy="330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4551C7D-29E7-B3E9-1FC0-8548A24B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75" y="1874836"/>
            <a:ext cx="2135771" cy="6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4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B3CB4-B24C-3317-F0AC-026290739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A14187-2F8B-D3F3-F757-72E71A44BB90}"/>
              </a:ext>
            </a:extLst>
          </p:cNvPr>
          <p:cNvSpPr/>
          <p:nvPr/>
        </p:nvSpPr>
        <p:spPr>
          <a:xfrm>
            <a:off x="174625" y="210341"/>
            <a:ext cx="22542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AActor</a:t>
            </a:r>
            <a:endParaRPr lang="en-US" altLang="ko-KR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EF481A-B598-3D0F-509E-B249C3E7F496}"/>
              </a:ext>
            </a:extLst>
          </p:cNvPr>
          <p:cNvCxnSpPr>
            <a:cxnSpLocks/>
          </p:cNvCxnSpPr>
          <p:nvPr/>
        </p:nvCxnSpPr>
        <p:spPr>
          <a:xfrm>
            <a:off x="1301750" y="1506537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E2ABEB-10B5-4377-BDE3-CDBD792CEC85}"/>
              </a:ext>
            </a:extLst>
          </p:cNvPr>
          <p:cNvSpPr/>
          <p:nvPr/>
        </p:nvSpPr>
        <p:spPr>
          <a:xfrm>
            <a:off x="4419600" y="1008185"/>
            <a:ext cx="2616199" cy="457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멤버변수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55B49-F8E2-4453-7E69-1914BE1F0A4B}"/>
              </a:ext>
            </a:extLst>
          </p:cNvPr>
          <p:cNvSpPr/>
          <p:nvPr/>
        </p:nvSpPr>
        <p:spPr>
          <a:xfrm>
            <a:off x="4699000" y="1625600"/>
            <a:ext cx="2038350" cy="393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Key= 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B07683-D94E-664B-1848-D0B25FF8E98D}"/>
              </a:ext>
            </a:extLst>
          </p:cNvPr>
          <p:cNvSpPr txBox="1"/>
          <p:nvPr/>
        </p:nvSpPr>
        <p:spPr>
          <a:xfrm>
            <a:off x="7208499" y="1090522"/>
            <a:ext cx="396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고려사항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황금상자나 </a:t>
            </a:r>
            <a:r>
              <a:rPr lang="ko-KR" altLang="en-US" sz="1600" dirty="0" err="1"/>
              <a:t>잠겨있는</a:t>
            </a:r>
            <a:r>
              <a:rPr lang="ko-KR" altLang="en-US" sz="1600" dirty="0"/>
              <a:t> 문을 열 때 사용</a:t>
            </a:r>
            <a:endParaRPr lang="en-US" altLang="ko-KR" sz="1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357645-3642-16E2-2F24-650862C56451}"/>
              </a:ext>
            </a:extLst>
          </p:cNvPr>
          <p:cNvSpPr/>
          <p:nvPr/>
        </p:nvSpPr>
        <p:spPr>
          <a:xfrm>
            <a:off x="549275" y="1023936"/>
            <a:ext cx="1504950" cy="482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PickUp</a:t>
            </a:r>
            <a:r>
              <a:rPr lang="en-US" altLang="ko-KR" dirty="0"/>
              <a:t> Item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37C8D4-2D5F-A5BD-D0C9-991A7A5EEA5C}"/>
              </a:ext>
            </a:extLst>
          </p:cNvPr>
          <p:cNvSpPr/>
          <p:nvPr/>
        </p:nvSpPr>
        <p:spPr>
          <a:xfrm>
            <a:off x="549275" y="1874836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4D5E52-A37D-2744-35C0-1F49A962B87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01750" y="692941"/>
            <a:ext cx="0" cy="330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9FF2B8-4175-EF43-9F02-AF5A4AC2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55" y="1822450"/>
            <a:ext cx="2086419" cy="654050"/>
          </a:xfrm>
          <a:prstGeom prst="rect">
            <a:avLst/>
          </a:prstGeom>
        </p:spPr>
      </p:pic>
      <p:pic>
        <p:nvPicPr>
          <p:cNvPr id="5" name="그림 4" descr="직사각형, 스크린샷, 노랑이(가) 표시된 사진&#10;&#10;자동 생성된 설명">
            <a:extLst>
              <a:ext uri="{FF2B5EF4-FFF2-40B4-BE49-F238E27FC236}">
                <a16:creationId xmlns:a16="http://schemas.microsoft.com/office/drawing/2014/main" id="{3BD538C5-18F7-5E20-9E07-23C17415A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54" y="3429000"/>
            <a:ext cx="1371429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8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E061E2-2098-B5F7-0BD3-F4301451E65B}"/>
              </a:ext>
            </a:extLst>
          </p:cNvPr>
          <p:cNvSpPr/>
          <p:nvPr/>
        </p:nvSpPr>
        <p:spPr>
          <a:xfrm>
            <a:off x="1951038" y="2336800"/>
            <a:ext cx="1768471" cy="35179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765377-3865-9430-7B90-C66403071EA2}"/>
              </a:ext>
            </a:extLst>
          </p:cNvPr>
          <p:cNvSpPr/>
          <p:nvPr/>
        </p:nvSpPr>
        <p:spPr>
          <a:xfrm>
            <a:off x="285750" y="1620837"/>
            <a:ext cx="1257300" cy="482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55EC5D-49F5-D90C-A74F-23C652C11A1A}"/>
              </a:ext>
            </a:extLst>
          </p:cNvPr>
          <p:cNvSpPr/>
          <p:nvPr/>
        </p:nvSpPr>
        <p:spPr>
          <a:xfrm>
            <a:off x="285750" y="2471737"/>
            <a:ext cx="1257300" cy="482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Isaac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52E015-DE01-8F5F-2F7A-C297EFC2361C}"/>
              </a:ext>
            </a:extLst>
          </p:cNvPr>
          <p:cNvSpPr/>
          <p:nvPr/>
        </p:nvSpPr>
        <p:spPr>
          <a:xfrm>
            <a:off x="4268785" y="509993"/>
            <a:ext cx="22542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AActor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04B933C-BB50-C40D-3FF0-15DEB1794BD0}"/>
              </a:ext>
            </a:extLst>
          </p:cNvPr>
          <p:cNvSpPr/>
          <p:nvPr/>
        </p:nvSpPr>
        <p:spPr>
          <a:xfrm>
            <a:off x="6202359" y="1620837"/>
            <a:ext cx="1612900" cy="482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5FF332-9513-1D67-01D6-308CBA944D84}"/>
              </a:ext>
            </a:extLst>
          </p:cNvPr>
          <p:cNvSpPr/>
          <p:nvPr/>
        </p:nvSpPr>
        <p:spPr>
          <a:xfrm>
            <a:off x="4127497" y="2508251"/>
            <a:ext cx="1397000" cy="482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Boss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557F1B-E316-7FDB-F057-A7574BEDD5A6}"/>
              </a:ext>
            </a:extLst>
          </p:cNvPr>
          <p:cNvSpPr/>
          <p:nvPr/>
        </p:nvSpPr>
        <p:spPr>
          <a:xfrm>
            <a:off x="7707309" y="2508251"/>
            <a:ext cx="2260602" cy="482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Common Monster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A97705-FAA4-4C35-37D7-90F77ECB4767}"/>
              </a:ext>
            </a:extLst>
          </p:cNvPr>
          <p:cNvSpPr/>
          <p:nvPr/>
        </p:nvSpPr>
        <p:spPr>
          <a:xfrm>
            <a:off x="6016622" y="3246439"/>
            <a:ext cx="901700" cy="5540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Fly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파리</a:t>
            </a:r>
            <a:r>
              <a:rPr lang="en-US" altLang="ko-KR" sz="1400" dirty="0"/>
              <a:t>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BD4213D-6160-44A0-EA62-0AB016E2D66D}"/>
              </a:ext>
            </a:extLst>
          </p:cNvPr>
          <p:cNvSpPr/>
          <p:nvPr/>
        </p:nvSpPr>
        <p:spPr>
          <a:xfrm>
            <a:off x="5835647" y="4020326"/>
            <a:ext cx="1263650" cy="482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Attack Fly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832E7A5-020D-6847-1ECF-EDB8EDC834B8}"/>
              </a:ext>
            </a:extLst>
          </p:cNvPr>
          <p:cNvSpPr/>
          <p:nvPr/>
        </p:nvSpPr>
        <p:spPr>
          <a:xfrm>
            <a:off x="4009227" y="3230419"/>
            <a:ext cx="1612900" cy="5540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Duke of Flies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DB31CAE-6793-1F7E-9246-6A0F8E92FFBF}"/>
              </a:ext>
            </a:extLst>
          </p:cNvPr>
          <p:cNvSpPr/>
          <p:nvPr/>
        </p:nvSpPr>
        <p:spPr>
          <a:xfrm>
            <a:off x="7008809" y="3235326"/>
            <a:ext cx="1193800" cy="5762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Pacer</a:t>
            </a:r>
          </a:p>
          <a:p>
            <a:pPr algn="ctr"/>
            <a:r>
              <a:rPr lang="en-US" altLang="ko-KR" sz="1400" dirty="0"/>
              <a:t>(only</a:t>
            </a:r>
            <a:r>
              <a:rPr lang="ko-KR" altLang="en-US" sz="1400" dirty="0"/>
              <a:t> </a:t>
            </a:r>
            <a:r>
              <a:rPr lang="en-US" altLang="ko-KR" sz="1400" dirty="0"/>
              <a:t>body)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002CED-61DF-F5A6-90BE-C976B1DCDA90}"/>
              </a:ext>
            </a:extLst>
          </p:cNvPr>
          <p:cNvSpPr/>
          <p:nvPr/>
        </p:nvSpPr>
        <p:spPr>
          <a:xfrm>
            <a:off x="8293096" y="3246439"/>
            <a:ext cx="1098550" cy="5762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Dip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똥</a:t>
            </a:r>
            <a:r>
              <a:rPr lang="en-US" altLang="ko-KR" sz="1400" dirty="0"/>
              <a:t>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1EB583-5F62-7704-7D40-DE0B63C1B0B7}"/>
              </a:ext>
            </a:extLst>
          </p:cNvPr>
          <p:cNvSpPr/>
          <p:nvPr/>
        </p:nvSpPr>
        <p:spPr>
          <a:xfrm>
            <a:off x="9482133" y="3243261"/>
            <a:ext cx="1098550" cy="5762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Charger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애벌레</a:t>
            </a:r>
            <a:r>
              <a:rPr lang="en-US" altLang="ko-KR" sz="1400" dirty="0"/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466F17-098E-984D-BD6F-0DD4D043A76D}"/>
              </a:ext>
            </a:extLst>
          </p:cNvPr>
          <p:cNvSpPr/>
          <p:nvPr/>
        </p:nvSpPr>
        <p:spPr>
          <a:xfrm>
            <a:off x="10667997" y="3243262"/>
            <a:ext cx="1098550" cy="5762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Round Worm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낮지렁이</a:t>
            </a:r>
            <a:r>
              <a:rPr lang="en-US" altLang="ko-KR" sz="1400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A738BB-D148-8AEA-1FF2-6E9E3F6E52C6}"/>
              </a:ext>
            </a:extLst>
          </p:cNvPr>
          <p:cNvSpPr/>
          <p:nvPr/>
        </p:nvSpPr>
        <p:spPr>
          <a:xfrm>
            <a:off x="2082799" y="1620837"/>
            <a:ext cx="1504950" cy="482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PickUp</a:t>
            </a:r>
            <a:r>
              <a:rPr lang="en-US" altLang="ko-KR" dirty="0"/>
              <a:t> Item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855B129-A327-EF7F-E9AE-1AD4FB1DD0F9}"/>
              </a:ext>
            </a:extLst>
          </p:cNvPr>
          <p:cNvSpPr/>
          <p:nvPr/>
        </p:nvSpPr>
        <p:spPr>
          <a:xfrm>
            <a:off x="2082799" y="2471737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Penny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4BE591-8A2E-B588-1369-A3E12C83DA3B}"/>
              </a:ext>
            </a:extLst>
          </p:cNvPr>
          <p:cNvSpPr/>
          <p:nvPr/>
        </p:nvSpPr>
        <p:spPr>
          <a:xfrm>
            <a:off x="2082799" y="3148800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Bomb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7EF753-FC09-9C0C-DD53-F69EACB19C59}"/>
              </a:ext>
            </a:extLst>
          </p:cNvPr>
          <p:cNvSpPr/>
          <p:nvPr/>
        </p:nvSpPr>
        <p:spPr>
          <a:xfrm>
            <a:off x="2082799" y="3825863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E20A321-6836-7F31-9E90-51A6A6725D11}"/>
              </a:ext>
            </a:extLst>
          </p:cNvPr>
          <p:cNvSpPr/>
          <p:nvPr/>
        </p:nvSpPr>
        <p:spPr>
          <a:xfrm>
            <a:off x="2082799" y="4502926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Heart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81D4648-569B-F18E-20A4-6DD165566986}"/>
              </a:ext>
            </a:extLst>
          </p:cNvPr>
          <p:cNvSpPr/>
          <p:nvPr/>
        </p:nvSpPr>
        <p:spPr>
          <a:xfrm>
            <a:off x="2082799" y="5179989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Soul Heart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35EF2EF-8379-541A-8D6C-E0C9E075BF27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2841033" y="-934040"/>
            <a:ext cx="628244" cy="44815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955B2C7-4849-4B69-1426-9BEA9E507B54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5400000">
            <a:off x="3801470" y="26397"/>
            <a:ext cx="628244" cy="25606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DB1C48F-54C3-F676-C85F-B91291B0D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5888237" y="500265"/>
            <a:ext cx="628244" cy="16128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F5AAEB-995A-E04C-B0B1-A510CF5FECA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714996" y="1214438"/>
            <a:ext cx="404814" cy="21828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ED3BE5F-BE5C-AABC-2CC4-1DAC888F888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720802" y="1391443"/>
            <a:ext cx="404814" cy="18288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EFEF1EF-84DD-D56E-71FD-0C5B25E3093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7524747" y="1933576"/>
            <a:ext cx="255588" cy="23701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7470284-1E34-4B67-0AC1-F03AA7CD21E2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8099423" y="2497138"/>
            <a:ext cx="244475" cy="12319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DAA7F27-8A4E-2DE9-82A1-70E50DC5C521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8712196" y="3116264"/>
            <a:ext cx="255588" cy="4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FFECF2A-FC13-8F3A-8262-9E11C05BB12D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9308304" y="2520157"/>
            <a:ext cx="252410" cy="11937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C37ED5A-D393-51A7-F5A7-58D3914B4639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9901236" y="1927225"/>
            <a:ext cx="252411" cy="23796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42FF498-D8BE-4DEB-6784-9461B05633A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467472" y="3800475"/>
            <a:ext cx="0" cy="219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648B9F5-893D-A836-593D-4E2648CBD5B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825997" y="2990851"/>
            <a:ext cx="0" cy="250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3ADFEFD-6031-D835-7072-A84C3FDED6DF}"/>
              </a:ext>
            </a:extLst>
          </p:cNvPr>
          <p:cNvCxnSpPr>
            <a:stCxn id="17" idx="2"/>
            <a:endCxn id="66" idx="0"/>
          </p:cNvCxnSpPr>
          <p:nvPr/>
        </p:nvCxnSpPr>
        <p:spPr>
          <a:xfrm>
            <a:off x="2835274" y="2103437"/>
            <a:ext cx="0" cy="23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39D570F-2C87-A009-AC2A-BBD5205DF4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14400" y="2103437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F59A6B2-6AD5-6101-7BA9-E7F7FD75AF5A}"/>
              </a:ext>
            </a:extLst>
          </p:cNvPr>
          <p:cNvSpPr/>
          <p:nvPr/>
        </p:nvSpPr>
        <p:spPr>
          <a:xfrm>
            <a:off x="9356726" y="1607341"/>
            <a:ext cx="1612900" cy="482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 Object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7924D60-392F-2DF5-5887-C1CB63085F76}"/>
              </a:ext>
            </a:extLst>
          </p:cNvPr>
          <p:cNvCxnSpPr>
            <a:stCxn id="6" idx="2"/>
            <a:endCxn id="77" idx="0"/>
          </p:cNvCxnSpPr>
          <p:nvPr/>
        </p:nvCxnSpPr>
        <p:spPr>
          <a:xfrm rot="16200000" flipH="1">
            <a:off x="7472169" y="-1083666"/>
            <a:ext cx="614748" cy="47672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8BA69603-DF8A-E5B2-0B35-46C14AF19AA4}"/>
              </a:ext>
            </a:extLst>
          </p:cNvPr>
          <p:cNvSpPr/>
          <p:nvPr/>
        </p:nvSpPr>
        <p:spPr>
          <a:xfrm>
            <a:off x="1951038" y="5024426"/>
            <a:ext cx="1768471" cy="763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41F96140-F7FD-B627-1D0B-51C9EB50B405}"/>
              </a:ext>
            </a:extLst>
          </p:cNvPr>
          <p:cNvSpPr/>
          <p:nvPr/>
        </p:nvSpPr>
        <p:spPr>
          <a:xfrm>
            <a:off x="1916118" y="3690926"/>
            <a:ext cx="1768471" cy="763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1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5D124-906D-2EEF-5412-DA1BE541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D67EA0-4B27-5E13-A4F8-0D564BEA7B1E}"/>
              </a:ext>
            </a:extLst>
          </p:cNvPr>
          <p:cNvSpPr/>
          <p:nvPr/>
        </p:nvSpPr>
        <p:spPr>
          <a:xfrm>
            <a:off x="4814458" y="2388082"/>
            <a:ext cx="1768471" cy="27352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2CF122-28E9-0C13-1D95-C4E14C69777B}"/>
              </a:ext>
            </a:extLst>
          </p:cNvPr>
          <p:cNvSpPr/>
          <p:nvPr/>
        </p:nvSpPr>
        <p:spPr>
          <a:xfrm>
            <a:off x="309950" y="1666734"/>
            <a:ext cx="1257300" cy="482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Tittle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412D014-99A1-AB5A-8F92-0E2ECEB7A39C}"/>
              </a:ext>
            </a:extLst>
          </p:cNvPr>
          <p:cNvSpPr/>
          <p:nvPr/>
        </p:nvSpPr>
        <p:spPr>
          <a:xfrm>
            <a:off x="4571568" y="559293"/>
            <a:ext cx="22542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82F072-C12B-0F20-1A09-873EA030E61C}"/>
              </a:ext>
            </a:extLst>
          </p:cNvPr>
          <p:cNvSpPr/>
          <p:nvPr/>
        </p:nvSpPr>
        <p:spPr>
          <a:xfrm>
            <a:off x="8955412" y="1660118"/>
            <a:ext cx="1671638" cy="482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Death Report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B30A40-CF36-D0A3-18C7-3F717EB9DB0B}"/>
              </a:ext>
            </a:extLst>
          </p:cNvPr>
          <p:cNvSpPr/>
          <p:nvPr/>
        </p:nvSpPr>
        <p:spPr>
          <a:xfrm>
            <a:off x="4946219" y="1672119"/>
            <a:ext cx="1504950" cy="482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D1D555-8DA3-8709-1B43-48367D51C13D}"/>
              </a:ext>
            </a:extLst>
          </p:cNvPr>
          <p:cNvSpPr/>
          <p:nvPr/>
        </p:nvSpPr>
        <p:spPr>
          <a:xfrm>
            <a:off x="4946219" y="2523019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BaseRoom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31A1C0-5524-14EC-2415-595478E88DF9}"/>
              </a:ext>
            </a:extLst>
          </p:cNvPr>
          <p:cNvSpPr/>
          <p:nvPr/>
        </p:nvSpPr>
        <p:spPr>
          <a:xfrm>
            <a:off x="4880338" y="3200082"/>
            <a:ext cx="163671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NormalRoom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1D1C29D-A138-938B-844E-C5211FA72A8B}"/>
              </a:ext>
            </a:extLst>
          </p:cNvPr>
          <p:cNvSpPr/>
          <p:nvPr/>
        </p:nvSpPr>
        <p:spPr>
          <a:xfrm>
            <a:off x="4946219" y="3877145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BossRoom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4E2E447-D2F3-372B-745A-EB0402030834}"/>
              </a:ext>
            </a:extLst>
          </p:cNvPr>
          <p:cNvSpPr/>
          <p:nvPr/>
        </p:nvSpPr>
        <p:spPr>
          <a:xfrm>
            <a:off x="4946219" y="4554208"/>
            <a:ext cx="1504950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StoreRoom</a:t>
            </a:r>
            <a:endParaRPr lang="en-US" altLang="ko-KR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10CC60-7E0F-DEFE-C9FD-FF378FD1D91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3006227" y="-1025733"/>
            <a:ext cx="624841" cy="47600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1286D3D-DFD0-CA23-58C0-7CDFEAB13FB3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5383580" y="1357005"/>
            <a:ext cx="63022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F0B37E4-9111-9242-9DB3-15841E2EA2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435850" y="-695264"/>
            <a:ext cx="618225" cy="40925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E1EDD0-0CCE-E6A3-B44E-8968CB8BC4EE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5698694" y="2154719"/>
            <a:ext cx="0" cy="23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EE12EE-D1F0-7C44-3601-5406526B3209}"/>
              </a:ext>
            </a:extLst>
          </p:cNvPr>
          <p:cNvSpPr/>
          <p:nvPr/>
        </p:nvSpPr>
        <p:spPr>
          <a:xfrm>
            <a:off x="6955994" y="1672119"/>
            <a:ext cx="1671638" cy="482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Boss Intro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0430B60-97FE-8CB0-BE88-78622614D418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rot="16200000" flipH="1">
            <a:off x="6430140" y="310446"/>
            <a:ext cx="630226" cy="20931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132E6C-D373-2623-9FF6-FFC25A4088B8}"/>
              </a:ext>
            </a:extLst>
          </p:cNvPr>
          <p:cNvSpPr/>
          <p:nvPr/>
        </p:nvSpPr>
        <p:spPr>
          <a:xfrm>
            <a:off x="2665183" y="1676882"/>
            <a:ext cx="1671638" cy="482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 Intro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0F60E8-03FD-BA89-7C27-E180CC88CD91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5400000">
            <a:off x="4282354" y="260542"/>
            <a:ext cx="634989" cy="21976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40F77D-5D95-1B33-BB7C-E0AD44DEA9DB}"/>
              </a:ext>
            </a:extLst>
          </p:cNvPr>
          <p:cNvSpPr txBox="1"/>
          <p:nvPr/>
        </p:nvSpPr>
        <p:spPr>
          <a:xfrm>
            <a:off x="181757" y="135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8B8629-DD72-E873-8801-0BB266606054}"/>
              </a:ext>
            </a:extLst>
          </p:cNvPr>
          <p:cNvSpPr txBox="1"/>
          <p:nvPr/>
        </p:nvSpPr>
        <p:spPr>
          <a:xfrm>
            <a:off x="4532299" y="13977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ED8AFD-505D-51E9-8892-CCF85B624DBD}"/>
              </a:ext>
            </a:extLst>
          </p:cNvPr>
          <p:cNvSpPr txBox="1"/>
          <p:nvPr/>
        </p:nvSpPr>
        <p:spPr>
          <a:xfrm>
            <a:off x="4338106" y="26104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구현</a:t>
            </a:r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21BD968B-E2F7-FB64-5F36-8A31FBA20AE4}"/>
              </a:ext>
            </a:extLst>
          </p:cNvPr>
          <p:cNvSpPr/>
          <p:nvPr/>
        </p:nvSpPr>
        <p:spPr>
          <a:xfrm>
            <a:off x="4814458" y="4456977"/>
            <a:ext cx="1768471" cy="763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87AE9-73F8-0D7B-9423-9D55748D864E}"/>
              </a:ext>
            </a:extLst>
          </p:cNvPr>
          <p:cNvSpPr txBox="1"/>
          <p:nvPr/>
        </p:nvSpPr>
        <p:spPr>
          <a:xfrm>
            <a:off x="2897684" y="217138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374F8C-EBBC-ECE2-4990-28F49DCCC665}"/>
              </a:ext>
            </a:extLst>
          </p:cNvPr>
          <p:cNvSpPr txBox="1"/>
          <p:nvPr/>
        </p:nvSpPr>
        <p:spPr>
          <a:xfrm>
            <a:off x="7548937" y="221434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초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9CF8A8D-1B20-E6AF-1986-5D248F7031D2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451169" y="2583677"/>
            <a:ext cx="1368836" cy="1534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554D0E5-FF86-C767-913E-720F7E2DC4E2}"/>
              </a:ext>
            </a:extLst>
          </p:cNvPr>
          <p:cNvCxnSpPr>
            <a:cxnSpLocks/>
          </p:cNvCxnSpPr>
          <p:nvPr/>
        </p:nvCxnSpPr>
        <p:spPr>
          <a:xfrm flipH="1">
            <a:off x="6451169" y="2680908"/>
            <a:ext cx="1420622" cy="1586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6EABC68-5DC3-C74F-0263-8C8DDBD7AC73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567250" y="1908034"/>
            <a:ext cx="1097933" cy="1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5F38F81-2621-CE0F-2D94-B33E5E563474}"/>
              </a:ext>
            </a:extLst>
          </p:cNvPr>
          <p:cNvSpPr txBox="1"/>
          <p:nvPr/>
        </p:nvSpPr>
        <p:spPr>
          <a:xfrm>
            <a:off x="1583067" y="1911480"/>
            <a:ext cx="10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Space Bar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B25D21-2FF5-905D-749D-9ABCFCFD61CF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336821" y="1913419"/>
            <a:ext cx="609398" cy="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F7BC71D-9678-FBDC-A3E8-9D903A6F6199}"/>
              </a:ext>
            </a:extLst>
          </p:cNvPr>
          <p:cNvSpPr txBox="1"/>
          <p:nvPr/>
        </p:nvSpPr>
        <p:spPr>
          <a:xfrm>
            <a:off x="8842114" y="2171386"/>
            <a:ext cx="20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== </a:t>
            </a:r>
            <a:r>
              <a:rPr lang="en-US" altLang="ko-KR" dirty="0" err="1"/>
              <a:t>Player.Heart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F9E2E23-99D3-C441-284F-50233810C567}"/>
              </a:ext>
            </a:extLst>
          </p:cNvPr>
          <p:cNvSpPr/>
          <p:nvPr/>
        </p:nvSpPr>
        <p:spPr>
          <a:xfrm>
            <a:off x="10954831" y="1662090"/>
            <a:ext cx="1055412" cy="482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Ending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C226AA69-CC1E-CA8B-88A4-AB341F9C77F2}"/>
              </a:ext>
            </a:extLst>
          </p:cNvPr>
          <p:cNvCxnSpPr>
            <a:stCxn id="6" idx="2"/>
            <a:endCxn id="64" idx="0"/>
          </p:cNvCxnSpPr>
          <p:nvPr/>
        </p:nvCxnSpPr>
        <p:spPr>
          <a:xfrm rot="16200000" flipH="1">
            <a:off x="8280517" y="-1539931"/>
            <a:ext cx="620197" cy="5783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89803-1667-FFE3-DF98-95B542006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074A16-5B02-417E-C022-476D0A52C236}"/>
              </a:ext>
            </a:extLst>
          </p:cNvPr>
          <p:cNvSpPr txBox="1"/>
          <p:nvPr/>
        </p:nvSpPr>
        <p:spPr>
          <a:xfrm>
            <a:off x="300831" y="298655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충돌체와 충돌 → </a:t>
            </a:r>
            <a:r>
              <a:rPr lang="ko-KR" altLang="en-US" dirty="0" err="1"/>
              <a:t>충돌체</a:t>
            </a:r>
            <a:r>
              <a:rPr lang="ko-KR" altLang="en-US" dirty="0"/>
              <a:t> 파괴 → 사망 애니메이션 출력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ko-KR" altLang="en-US" dirty="0" err="1"/>
              <a:t>렌더러</a:t>
            </a:r>
            <a:r>
              <a:rPr lang="ko-KR" altLang="en-US" dirty="0"/>
              <a:t> 파괴 → 객체 파괴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53F6E-BEF4-F05E-053D-6698DFB4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96" y="1299748"/>
            <a:ext cx="5050804" cy="52595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1A938-20F2-4C05-54C2-EE0D9AD5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93" y="855800"/>
            <a:ext cx="5838248" cy="58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5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4BAF13-93D5-8B4F-57BA-536BAC854A0C}"/>
              </a:ext>
            </a:extLst>
          </p:cNvPr>
          <p:cNvSpPr/>
          <p:nvPr/>
        </p:nvSpPr>
        <p:spPr>
          <a:xfrm>
            <a:off x="4898174" y="285403"/>
            <a:ext cx="1671638" cy="482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 Intro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FB261-9279-40FA-C213-4193DC92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38" y="1646412"/>
            <a:ext cx="6515366" cy="4348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2C38C-46A6-C247-D2B3-8B5249E2017E}"/>
              </a:ext>
            </a:extLst>
          </p:cNvPr>
          <p:cNvSpPr txBox="1"/>
          <p:nvPr/>
        </p:nvSpPr>
        <p:spPr>
          <a:xfrm>
            <a:off x="119270" y="1828800"/>
            <a:ext cx="5178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백버퍼를</a:t>
            </a:r>
            <a:r>
              <a:rPr lang="ko-KR" altLang="en-US" dirty="0"/>
              <a:t> 흰색이 아닌 검은색으로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초만 화면에 띄우기 위한 별도의 레벨 생성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7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E3CB-7B77-7BEA-BBBE-12790CFB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B00F750-AD87-0865-E11E-4EBF2F18CEBE}"/>
              </a:ext>
            </a:extLst>
          </p:cNvPr>
          <p:cNvSpPr/>
          <p:nvPr/>
        </p:nvSpPr>
        <p:spPr>
          <a:xfrm>
            <a:off x="4896886" y="179041"/>
            <a:ext cx="1671638" cy="482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Boss Intro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395C18D-64EC-2F33-8E57-F19CD70D5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6" y="975589"/>
            <a:ext cx="4225372" cy="2816914"/>
          </a:xfrm>
          <a:prstGeom prst="rect">
            <a:avLst/>
          </a:prstGeom>
        </p:spPr>
      </p:pic>
      <p:pic>
        <p:nvPicPr>
          <p:cNvPr id="12" name="그림 11" descr="텍스트, 스크린샷, 두개골, 만화 영화이(가) 표시된 사진&#10;&#10;자동 생성된 설명">
            <a:extLst>
              <a:ext uri="{FF2B5EF4-FFF2-40B4-BE49-F238E27FC236}">
                <a16:creationId xmlns:a16="http://schemas.microsoft.com/office/drawing/2014/main" id="{BC2ADE1E-2D66-DEE3-5689-067FF52CA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22" y="3913949"/>
            <a:ext cx="4311510" cy="2874340"/>
          </a:xfrm>
          <a:prstGeom prst="rect">
            <a:avLst/>
          </a:prstGeom>
        </p:spPr>
      </p:pic>
      <p:pic>
        <p:nvPicPr>
          <p:cNvPr id="14" name="그림 13" descr="텍스트, 두개골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138F577D-9091-AEBC-9F42-0B7D6AB5B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18" y="3913949"/>
            <a:ext cx="4311510" cy="2874340"/>
          </a:xfrm>
          <a:prstGeom prst="rect">
            <a:avLst/>
          </a:prstGeom>
        </p:spPr>
      </p:pic>
      <p:pic>
        <p:nvPicPr>
          <p:cNvPr id="16" name="그림 15" descr="텍스트, 스크린샷, 두개골, 만화 영화이(가) 표시된 사진&#10;&#10;자동 생성된 설명">
            <a:extLst>
              <a:ext uri="{FF2B5EF4-FFF2-40B4-BE49-F238E27FC236}">
                <a16:creationId xmlns:a16="http://schemas.microsoft.com/office/drawing/2014/main" id="{CC069ED6-6AC0-957D-281F-4EC2DE7E0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11" y="917434"/>
            <a:ext cx="4364521" cy="29096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16E0BB-99FA-F3D2-F87E-F79BD043E953}"/>
              </a:ext>
            </a:extLst>
          </p:cNvPr>
          <p:cNvSpPr txBox="1"/>
          <p:nvPr/>
        </p:nvSpPr>
        <p:spPr>
          <a:xfrm>
            <a:off x="22985" y="1221603"/>
            <a:ext cx="3014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페이드아웃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렌더러</a:t>
            </a:r>
            <a:r>
              <a:rPr lang="ko-KR" altLang="en-US" sz="1600" dirty="0"/>
              <a:t> 이미지 </a:t>
            </a:r>
            <a:r>
              <a:rPr lang="ko-KR" altLang="en-US" sz="1600" dirty="0" err="1"/>
              <a:t>페이드</a:t>
            </a:r>
            <a:r>
              <a:rPr lang="ko-KR" altLang="en-US" sz="1600" dirty="0"/>
              <a:t> 아웃</a:t>
            </a:r>
            <a:r>
              <a:rPr lang="en-US" altLang="ko-KR" sz="1600" dirty="0"/>
              <a:t>, </a:t>
            </a:r>
            <a:r>
              <a:rPr lang="ko-KR" altLang="en-US" sz="1600" dirty="0"/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38901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380E-B63B-727B-4731-A2D0099C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5B4F33-933E-4E5F-FD6D-9C671E1A4570}"/>
              </a:ext>
            </a:extLst>
          </p:cNvPr>
          <p:cNvSpPr/>
          <p:nvPr/>
        </p:nvSpPr>
        <p:spPr>
          <a:xfrm>
            <a:off x="4898174" y="285403"/>
            <a:ext cx="1671638" cy="482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B09EBC-764E-A441-0873-AE24C2B4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997" y="1237351"/>
            <a:ext cx="7725263" cy="4918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A6A79-DA9E-F232-0F18-30C84CFC1D01}"/>
              </a:ext>
            </a:extLst>
          </p:cNvPr>
          <p:cNvSpPr txBox="1"/>
          <p:nvPr/>
        </p:nvSpPr>
        <p:spPr>
          <a:xfrm>
            <a:off x="106018" y="1623391"/>
            <a:ext cx="3732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Play Level</a:t>
            </a:r>
            <a:r>
              <a:rPr lang="ko-KR" altLang="en-US" dirty="0"/>
              <a:t>의 화면은 어둡게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옵션 관련 이미지가 </a:t>
            </a:r>
            <a:r>
              <a:rPr lang="en-US" altLang="ko-KR" dirty="0"/>
              <a:t>Play Level </a:t>
            </a:r>
          </a:p>
          <a:p>
            <a:r>
              <a:rPr lang="ko-KR" altLang="en-US" dirty="0"/>
              <a:t>위로 </a:t>
            </a:r>
            <a:r>
              <a:rPr lang="ko-KR" altLang="en-US" dirty="0" err="1"/>
              <a:t>렌더러를</a:t>
            </a:r>
            <a:r>
              <a:rPr lang="ko-KR" altLang="en-US" dirty="0"/>
              <a:t> 덮는 방식</a:t>
            </a:r>
          </a:p>
        </p:txBody>
      </p:sp>
    </p:spTree>
    <p:extLst>
      <p:ext uri="{BB962C8B-B14F-4D97-AF65-F5344CB8AC3E}">
        <p14:creationId xmlns:p14="http://schemas.microsoft.com/office/powerpoint/2010/main" val="11948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B1516-E9DD-3502-F3F9-0BE0E7B3F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45087-3564-E9FB-5EB6-6B15AA26727B}"/>
              </a:ext>
            </a:extLst>
          </p:cNvPr>
          <p:cNvSpPr txBox="1"/>
          <p:nvPr/>
        </p:nvSpPr>
        <p:spPr>
          <a:xfrm>
            <a:off x="314738" y="82026"/>
            <a:ext cx="11562523" cy="669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작업 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리스트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플레이어가 문과 충돌하면 자연스럽게 다음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맵의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문 앞으로 이동하도록 하는 위치 조정 로직 추가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플레이어가 맵 바깥으로 이동하지 못하게 하는 충돌 판정 추가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몬스터 공격 기능 추가 및 플레이어와 상호작용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플레이어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감소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추가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플레이어 사망 모션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리포트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추가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호출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몬스터 여러 마리 추가하여 이동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플레이어 추적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공격 등 만들기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몬스터를 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맵에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배치시키기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플레이어가 다음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맵으로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이동하면 문이 닫히고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몬스터가 등장하는 애니메이션 추가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플레이어가 모든 몬스터를 사냥하면 문이 열리는 애니메이션이 출력되도록 하는 로직 추가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문이 열리고 닫힘으로 인해 다음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맵으로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워프가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on/off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되도록하는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로직 추가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10. Boss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 입장 전용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인트로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추가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전용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만들기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맵에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오브젝트 배치하기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12. Bomb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아이템 구현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플레이어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몬스터 모두 공격받을 수 있는 범위형 아이템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13. Hp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회복시켜주는 아이템 만들기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14.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아이템 줍기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피격시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캐릭터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몬스터 애니메이션이 깜빡이는 기능 구현</a:t>
            </a:r>
          </a:p>
        </p:txBody>
      </p:sp>
    </p:spTree>
    <p:extLst>
      <p:ext uri="{BB962C8B-B14F-4D97-AF65-F5344CB8AC3E}">
        <p14:creationId xmlns:p14="http://schemas.microsoft.com/office/powerpoint/2010/main" val="402482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BD855-51C8-28A4-1B15-663DB446C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8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510</Words>
  <Application>Microsoft Office PowerPoint</Application>
  <PresentationFormat>와이드스크린</PresentationFormat>
  <Paragraphs>162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성민 류</dc:creator>
  <cp:lastModifiedBy>성민 류</cp:lastModifiedBy>
  <cp:revision>1</cp:revision>
  <dcterms:created xsi:type="dcterms:W3CDTF">2024-10-27T13:57:38Z</dcterms:created>
  <dcterms:modified xsi:type="dcterms:W3CDTF">2024-11-10T15:00:22Z</dcterms:modified>
</cp:coreProperties>
</file>