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25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909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1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6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4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9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Health Information System: Approach, Design, and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the developed health information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 Statement: Efficient management and tracking of health programs for clients.</a:t>
            </a:r>
          </a:p>
          <a:p>
            <a:r>
              <a:t>• Objectives:</a:t>
            </a:r>
          </a:p>
          <a:p>
            <a:r>
              <a:t>   - API-first approach for seamless integration.</a:t>
            </a:r>
          </a:p>
          <a:p>
            <a:r>
              <a:t>   - Responsive and user-friendly design.</a:t>
            </a:r>
          </a:p>
          <a:p>
            <a:r>
              <a:t>   - Client and program management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UI: Responsive, minimalistic, intuitive.</a:t>
            </a:r>
          </a:p>
          <a:p>
            <a:r>
              <a:t>• UX: Simplified registration, search, and edit functionality.</a:t>
            </a:r>
          </a:p>
          <a:p>
            <a:r>
              <a:t>• Color Scheme: Golden and purple for professionalism.</a:t>
            </a:r>
          </a:p>
          <a:p>
            <a:r>
              <a:t>• Database Design: Relational database with clients, programs, and pivot table.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Client and Program Management: Create, edit, and register clients and programs.</a:t>
            </a:r>
          </a:p>
          <a:p>
            <a:r>
              <a:t>• Health Program Tracking: Monitor client progress in health programs.</a:t>
            </a:r>
          </a:p>
          <a:p>
            <a:r>
              <a:t>• Security &amp; Data Integrity: Secure data with encryption, proper authentication.</a:t>
            </a:r>
          </a:p>
          <a:p>
            <a:r>
              <a:t>• API Access: Client profile exposure via API for integration.</a:t>
            </a:r>
          </a:p>
          <a:p>
            <a:r>
              <a:t>• Performance Optimization: Fast data retrieval and optimized interface.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172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Health Information System: Approach, Design, and Solution</vt:lpstr>
      <vt:lpstr>Approach</vt:lpstr>
      <vt:lpstr>Design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2025-04-27T18:18:56Z</dcterms:modified>
  <cp:category/>
</cp:coreProperties>
</file>