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125" d="100"/>
          <a:sy n="125" d="100"/>
        </p:scale>
        <p:origin x="90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970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549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224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586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2098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1390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06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9569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191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020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98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12/14/2023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97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4DA0B4-D28E-F891-6FD4-60A7033639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7762" y="640080"/>
            <a:ext cx="6251110" cy="3566160"/>
          </a:xfrm>
        </p:spPr>
        <p:txBody>
          <a:bodyPr anchor="b">
            <a:normAutofit/>
          </a:bodyPr>
          <a:lstStyle/>
          <a:p>
            <a:r>
              <a:rPr lang="en-US" dirty="0"/>
              <a:t>Liar </a:t>
            </a:r>
            <a:r>
              <a:rPr lang="en-US" dirty="0" err="1"/>
              <a:t>Liar</a:t>
            </a:r>
            <a:br>
              <a:rPr lang="en-US" dirty="0"/>
            </a:br>
            <a:r>
              <a:rPr lang="en-US" dirty="0"/>
              <a:t>Pants on Fire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834C44-9254-D3D7-E306-C30D2B293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7760" y="4636008"/>
            <a:ext cx="6251111" cy="1572768"/>
          </a:xfrm>
        </p:spPr>
        <p:txBody>
          <a:bodyPr>
            <a:normAutofit/>
          </a:bodyPr>
          <a:lstStyle/>
          <a:p>
            <a:r>
              <a:rPr lang="en-US" dirty="0"/>
              <a:t>False Statement Classification with </a:t>
            </a:r>
            <a:r>
              <a:rPr lang="en-US" dirty="0" err="1"/>
              <a:t>sk</a:t>
            </a:r>
            <a:r>
              <a:rPr lang="en-US" dirty="0"/>
              <a:t>-learn and </a:t>
            </a:r>
            <a:r>
              <a:rPr lang="en-US" dirty="0" err="1"/>
              <a:t>pyTorch</a:t>
            </a:r>
            <a:endParaRPr lang="en-US" dirty="0"/>
          </a:p>
          <a:p>
            <a:r>
              <a:rPr lang="en-US" dirty="0"/>
              <a:t>Keith Colella - CUNY SPS MSDS – DATA602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3B94B1"/>
          </a:solidFill>
          <a:ln w="38100" cap="rnd">
            <a:solidFill>
              <a:srgbClr val="3B94B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Wavy 3D art">
            <a:extLst>
              <a:ext uri="{FF2B5EF4-FFF2-40B4-BE49-F238E27FC236}">
                <a16:creationId xmlns:a16="http://schemas.microsoft.com/office/drawing/2014/main" id="{D9AD0CAB-BEC1-F4A5-A698-6FC2C085BF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408" r="17962" b="2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90291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29305-62ED-6EC0-104C-805A82DA3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297CD-7156-C99B-7E98-017DD79EA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Data</a:t>
            </a:r>
            <a:r>
              <a:rPr lang="en-US" b="1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:</a:t>
            </a:r>
            <a:r>
              <a:rPr lang="en-US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 Liar dataset</a:t>
            </a:r>
          </a:p>
          <a:p>
            <a:pPr marL="0" indent="0">
              <a:buNone/>
            </a:pPr>
            <a:r>
              <a:rPr lang="en-US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&gt;10k statements evaluated by </a:t>
            </a:r>
            <a:r>
              <a:rPr lang="en-US" dirty="0" err="1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Politifact</a:t>
            </a:r>
            <a:endParaRPr lang="en-US" dirty="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  <a:p>
            <a:pPr marL="0" indent="0">
              <a:buNone/>
            </a:pPr>
            <a:r>
              <a:rPr lang="en-US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Labelled from totally bogus to totally true</a:t>
            </a:r>
          </a:p>
          <a:p>
            <a:pPr marL="0" indent="0">
              <a:buNone/>
            </a:pPr>
            <a:r>
              <a:rPr lang="en-US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"pants-fire“&gt;"false“&gt;"barely-true“&gt;"half-true“&gt;"mostly-true“&gt;"true“</a:t>
            </a:r>
          </a:p>
          <a:p>
            <a:pPr marL="0" indent="0">
              <a:buNone/>
            </a:pPr>
            <a:r>
              <a:rPr lang="en-US" b="1" u="sng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Approach</a:t>
            </a:r>
            <a:r>
              <a:rPr lang="en-US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: Text Vectorization and Classification</a:t>
            </a:r>
          </a:p>
          <a:p>
            <a:pPr marL="0" indent="0">
              <a:buNone/>
            </a:pPr>
            <a:endParaRPr lang="en-US" b="1" u="sng" dirty="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15969018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RegularSeed_2SEEDS">
      <a:dk1>
        <a:srgbClr val="000000"/>
      </a:dk1>
      <a:lt1>
        <a:srgbClr val="FFFFFF"/>
      </a:lt1>
      <a:dk2>
        <a:srgbClr val="23323E"/>
      </a:dk2>
      <a:lt2>
        <a:srgbClr val="E8E3E2"/>
      </a:lt2>
      <a:accent1>
        <a:srgbClr val="3B94B1"/>
      </a:accent1>
      <a:accent2>
        <a:srgbClr val="46B4A1"/>
      </a:accent2>
      <a:accent3>
        <a:srgbClr val="4D74C3"/>
      </a:accent3>
      <a:accent4>
        <a:srgbClr val="B13B58"/>
      </a:accent4>
      <a:accent5>
        <a:srgbClr val="C3604D"/>
      </a:accent5>
      <a:accent6>
        <a:srgbClr val="B1803B"/>
      </a:accent6>
      <a:hlink>
        <a:srgbClr val="BF5F3F"/>
      </a:hlink>
      <a:folHlink>
        <a:srgbClr val="7F7F7F"/>
      </a:folHlink>
    </a:clrScheme>
    <a:fontScheme name="Custom 2">
      <a:majorFont>
        <a:latin typeface="The Serif Hand Black"/>
        <a:ea typeface=""/>
        <a:cs typeface=""/>
      </a:majorFont>
      <a:minorFont>
        <a:latin typeface="The Hand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58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Yu Gothic UI Light</vt:lpstr>
      <vt:lpstr>Arial</vt:lpstr>
      <vt:lpstr>The Hand Bold</vt:lpstr>
      <vt:lpstr>The Serif Hand Black</vt:lpstr>
      <vt:lpstr>SketchyVTI</vt:lpstr>
      <vt:lpstr>Liar Liar Pants on Fire</vt:lpstr>
      <vt:lpstr>Overview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Liar Liar Pants on Fire</dc:title>
  <dc:creator>Keith</dc:creator>
  <cp:lastModifiedBy>Keith</cp:lastModifiedBy>
  <cp:revision>1</cp:revision>
  <dcterms:created xsi:type="dcterms:W3CDTF">2023-12-15T00:29:34Z</dcterms:created>
  <dcterms:modified xsi:type="dcterms:W3CDTF">2023-12-15T02:33:23Z</dcterms:modified>
</cp:coreProperties>
</file>