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2" indent="0" algn="ctr">
              <a:buNone/>
              <a:defRPr sz="2400"/>
            </a:lvl2pPr>
            <a:lvl3pPr marL="1097285" indent="0" algn="ctr">
              <a:buNone/>
              <a:defRPr sz="2160"/>
            </a:lvl3pPr>
            <a:lvl4pPr marL="1645926" indent="0" algn="ctr">
              <a:buNone/>
              <a:defRPr sz="1920"/>
            </a:lvl4pPr>
            <a:lvl5pPr marL="2194569" indent="0" algn="ctr">
              <a:buNone/>
              <a:defRPr sz="1920"/>
            </a:lvl5pPr>
            <a:lvl6pPr marL="2743211" indent="0" algn="ctr">
              <a:buNone/>
              <a:defRPr sz="1920"/>
            </a:lvl6pPr>
            <a:lvl7pPr marL="3291853" indent="0" algn="ctr">
              <a:buNone/>
              <a:defRPr sz="1920"/>
            </a:lvl7pPr>
            <a:lvl8pPr marL="3840496" indent="0" algn="ctr">
              <a:buNone/>
              <a:defRPr sz="1920"/>
            </a:lvl8pPr>
            <a:lvl9pPr marL="4389137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1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53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9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3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2" indent="0">
              <a:buNone/>
              <a:defRPr sz="2400" b="1"/>
            </a:lvl2pPr>
            <a:lvl3pPr marL="1097285" indent="0">
              <a:buNone/>
              <a:defRPr sz="2160" b="1"/>
            </a:lvl3pPr>
            <a:lvl4pPr marL="1645926" indent="0">
              <a:buNone/>
              <a:defRPr sz="1920" b="1"/>
            </a:lvl4pPr>
            <a:lvl5pPr marL="2194569" indent="0">
              <a:buNone/>
              <a:defRPr sz="1920" b="1"/>
            </a:lvl5pPr>
            <a:lvl6pPr marL="2743211" indent="0">
              <a:buNone/>
              <a:defRPr sz="1920" b="1"/>
            </a:lvl6pPr>
            <a:lvl7pPr marL="3291853" indent="0">
              <a:buNone/>
              <a:defRPr sz="1920" b="1"/>
            </a:lvl7pPr>
            <a:lvl8pPr marL="3840496" indent="0">
              <a:buNone/>
              <a:defRPr sz="1920" b="1"/>
            </a:lvl8pPr>
            <a:lvl9pPr marL="4389137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2" indent="0">
              <a:buNone/>
              <a:defRPr sz="2400" b="1"/>
            </a:lvl2pPr>
            <a:lvl3pPr marL="1097285" indent="0">
              <a:buNone/>
              <a:defRPr sz="2160" b="1"/>
            </a:lvl3pPr>
            <a:lvl4pPr marL="1645926" indent="0">
              <a:buNone/>
              <a:defRPr sz="1920" b="1"/>
            </a:lvl4pPr>
            <a:lvl5pPr marL="2194569" indent="0">
              <a:buNone/>
              <a:defRPr sz="1920" b="1"/>
            </a:lvl5pPr>
            <a:lvl6pPr marL="2743211" indent="0">
              <a:buNone/>
              <a:defRPr sz="1920" b="1"/>
            </a:lvl6pPr>
            <a:lvl7pPr marL="3291853" indent="0">
              <a:buNone/>
              <a:defRPr sz="1920" b="1"/>
            </a:lvl7pPr>
            <a:lvl8pPr marL="3840496" indent="0">
              <a:buNone/>
              <a:defRPr sz="1920" b="1"/>
            </a:lvl8pPr>
            <a:lvl9pPr marL="4389137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2" indent="0">
              <a:buNone/>
              <a:defRPr sz="1680"/>
            </a:lvl2pPr>
            <a:lvl3pPr marL="1097285" indent="0">
              <a:buNone/>
              <a:defRPr sz="1440"/>
            </a:lvl3pPr>
            <a:lvl4pPr marL="1645926" indent="0">
              <a:buNone/>
              <a:defRPr sz="1200"/>
            </a:lvl4pPr>
            <a:lvl5pPr marL="2194569" indent="0">
              <a:buNone/>
              <a:defRPr sz="1200"/>
            </a:lvl5pPr>
            <a:lvl6pPr marL="2743211" indent="0">
              <a:buNone/>
              <a:defRPr sz="1200"/>
            </a:lvl6pPr>
            <a:lvl7pPr marL="3291853" indent="0">
              <a:buNone/>
              <a:defRPr sz="1200"/>
            </a:lvl7pPr>
            <a:lvl8pPr marL="3840496" indent="0">
              <a:buNone/>
              <a:defRPr sz="1200"/>
            </a:lvl8pPr>
            <a:lvl9pPr marL="438913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2" indent="0">
              <a:buNone/>
              <a:defRPr sz="3360"/>
            </a:lvl2pPr>
            <a:lvl3pPr marL="1097285" indent="0">
              <a:buNone/>
              <a:defRPr sz="2880"/>
            </a:lvl3pPr>
            <a:lvl4pPr marL="1645926" indent="0">
              <a:buNone/>
              <a:defRPr sz="2400"/>
            </a:lvl4pPr>
            <a:lvl5pPr marL="2194569" indent="0">
              <a:buNone/>
              <a:defRPr sz="2400"/>
            </a:lvl5pPr>
            <a:lvl6pPr marL="2743211" indent="0">
              <a:buNone/>
              <a:defRPr sz="2400"/>
            </a:lvl6pPr>
            <a:lvl7pPr marL="3291853" indent="0">
              <a:buNone/>
              <a:defRPr sz="2400"/>
            </a:lvl7pPr>
            <a:lvl8pPr marL="3840496" indent="0">
              <a:buNone/>
              <a:defRPr sz="2400"/>
            </a:lvl8pPr>
            <a:lvl9pPr marL="4389137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2" indent="0">
              <a:buNone/>
              <a:defRPr sz="1680"/>
            </a:lvl2pPr>
            <a:lvl3pPr marL="1097285" indent="0">
              <a:buNone/>
              <a:defRPr sz="1440"/>
            </a:lvl3pPr>
            <a:lvl4pPr marL="1645926" indent="0">
              <a:buNone/>
              <a:defRPr sz="1200"/>
            </a:lvl4pPr>
            <a:lvl5pPr marL="2194569" indent="0">
              <a:buNone/>
              <a:defRPr sz="1200"/>
            </a:lvl5pPr>
            <a:lvl6pPr marL="2743211" indent="0">
              <a:buNone/>
              <a:defRPr sz="1200"/>
            </a:lvl6pPr>
            <a:lvl7pPr marL="3291853" indent="0">
              <a:buNone/>
              <a:defRPr sz="1200"/>
            </a:lvl7pPr>
            <a:lvl8pPr marL="3840496" indent="0">
              <a:buNone/>
              <a:defRPr sz="1200"/>
            </a:lvl8pPr>
            <a:lvl9pPr marL="438913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7FA5-79A2-442C-9A87-6DD48C1F9621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4A81-C824-4C6D-AA12-445271DE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1097285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1" indent="-274321" algn="l" defTabSz="1097285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4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6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7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90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32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75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17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59" indent="-274321" algn="l" defTabSz="109728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2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5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6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9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11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53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96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37" algn="l" defTabSz="109728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865143"/>
            <a:ext cx="10515600" cy="6499313"/>
          </a:xfrm>
          <a:custGeom>
            <a:avLst/>
            <a:gdLst>
              <a:gd name="connsiteX0" fmla="*/ 0 w 10515600"/>
              <a:gd name="connsiteY0" fmla="*/ 0 h 6499313"/>
              <a:gd name="connsiteX1" fmla="*/ 552069 w 10515600"/>
              <a:gd name="connsiteY1" fmla="*/ 0 h 6499313"/>
              <a:gd name="connsiteX2" fmla="*/ 893826 w 10515600"/>
              <a:gd name="connsiteY2" fmla="*/ 0 h 6499313"/>
              <a:gd name="connsiteX3" fmla="*/ 1761363 w 10515600"/>
              <a:gd name="connsiteY3" fmla="*/ 0 h 6499313"/>
              <a:gd name="connsiteX4" fmla="*/ 2313432 w 10515600"/>
              <a:gd name="connsiteY4" fmla="*/ 0 h 6499313"/>
              <a:gd name="connsiteX5" fmla="*/ 2865501 w 10515600"/>
              <a:gd name="connsiteY5" fmla="*/ 0 h 6499313"/>
              <a:gd name="connsiteX6" fmla="*/ 3733038 w 10515600"/>
              <a:gd name="connsiteY6" fmla="*/ 0 h 6499313"/>
              <a:gd name="connsiteX7" fmla="*/ 4179951 w 10515600"/>
              <a:gd name="connsiteY7" fmla="*/ 0 h 6499313"/>
              <a:gd name="connsiteX8" fmla="*/ 5047488 w 10515600"/>
              <a:gd name="connsiteY8" fmla="*/ 0 h 6499313"/>
              <a:gd name="connsiteX9" fmla="*/ 5915025 w 10515600"/>
              <a:gd name="connsiteY9" fmla="*/ 0 h 6499313"/>
              <a:gd name="connsiteX10" fmla="*/ 6572250 w 10515600"/>
              <a:gd name="connsiteY10" fmla="*/ 0 h 6499313"/>
              <a:gd name="connsiteX11" fmla="*/ 7439787 w 10515600"/>
              <a:gd name="connsiteY11" fmla="*/ 0 h 6499313"/>
              <a:gd name="connsiteX12" fmla="*/ 7991856 w 10515600"/>
              <a:gd name="connsiteY12" fmla="*/ 0 h 6499313"/>
              <a:gd name="connsiteX13" fmla="*/ 8543925 w 10515600"/>
              <a:gd name="connsiteY13" fmla="*/ 0 h 6499313"/>
              <a:gd name="connsiteX14" fmla="*/ 9306306 w 10515600"/>
              <a:gd name="connsiteY14" fmla="*/ 0 h 6499313"/>
              <a:gd name="connsiteX15" fmla="*/ 9858375 w 10515600"/>
              <a:gd name="connsiteY15" fmla="*/ 0 h 6499313"/>
              <a:gd name="connsiteX16" fmla="*/ 10515600 w 10515600"/>
              <a:gd name="connsiteY16" fmla="*/ 0 h 6499313"/>
              <a:gd name="connsiteX17" fmla="*/ 10515600 w 10515600"/>
              <a:gd name="connsiteY17" fmla="*/ 779918 h 6499313"/>
              <a:gd name="connsiteX18" fmla="*/ 10515600 w 10515600"/>
              <a:gd name="connsiteY18" fmla="*/ 1494842 h 6499313"/>
              <a:gd name="connsiteX19" fmla="*/ 10515600 w 10515600"/>
              <a:gd name="connsiteY19" fmla="*/ 2209766 h 6499313"/>
              <a:gd name="connsiteX20" fmla="*/ 10515600 w 10515600"/>
              <a:gd name="connsiteY20" fmla="*/ 2664718 h 6499313"/>
              <a:gd name="connsiteX21" fmla="*/ 10515600 w 10515600"/>
              <a:gd name="connsiteY21" fmla="*/ 3184663 h 6499313"/>
              <a:gd name="connsiteX22" fmla="*/ 10515600 w 10515600"/>
              <a:gd name="connsiteY22" fmla="*/ 3899588 h 6499313"/>
              <a:gd name="connsiteX23" fmla="*/ 10515600 w 10515600"/>
              <a:gd name="connsiteY23" fmla="*/ 4484526 h 6499313"/>
              <a:gd name="connsiteX24" fmla="*/ 10515600 w 10515600"/>
              <a:gd name="connsiteY24" fmla="*/ 5004471 h 6499313"/>
              <a:gd name="connsiteX25" fmla="*/ 10515600 w 10515600"/>
              <a:gd name="connsiteY25" fmla="*/ 5719395 h 6499313"/>
              <a:gd name="connsiteX26" fmla="*/ 10515600 w 10515600"/>
              <a:gd name="connsiteY26" fmla="*/ 6499313 h 6499313"/>
              <a:gd name="connsiteX27" fmla="*/ 9858375 w 10515600"/>
              <a:gd name="connsiteY27" fmla="*/ 6499313 h 6499313"/>
              <a:gd name="connsiteX28" fmla="*/ 9411462 w 10515600"/>
              <a:gd name="connsiteY28" fmla="*/ 6499313 h 6499313"/>
              <a:gd name="connsiteX29" fmla="*/ 8649081 w 10515600"/>
              <a:gd name="connsiteY29" fmla="*/ 6499313 h 6499313"/>
              <a:gd name="connsiteX30" fmla="*/ 8202168 w 10515600"/>
              <a:gd name="connsiteY30" fmla="*/ 6499313 h 6499313"/>
              <a:gd name="connsiteX31" fmla="*/ 7439787 w 10515600"/>
              <a:gd name="connsiteY31" fmla="*/ 6499313 h 6499313"/>
              <a:gd name="connsiteX32" fmla="*/ 7098030 w 10515600"/>
              <a:gd name="connsiteY32" fmla="*/ 6499313 h 6499313"/>
              <a:gd name="connsiteX33" fmla="*/ 6335649 w 10515600"/>
              <a:gd name="connsiteY33" fmla="*/ 6499313 h 6499313"/>
              <a:gd name="connsiteX34" fmla="*/ 5888736 w 10515600"/>
              <a:gd name="connsiteY34" fmla="*/ 6499313 h 6499313"/>
              <a:gd name="connsiteX35" fmla="*/ 5546979 w 10515600"/>
              <a:gd name="connsiteY35" fmla="*/ 6499313 h 6499313"/>
              <a:gd name="connsiteX36" fmla="*/ 5100066 w 10515600"/>
              <a:gd name="connsiteY36" fmla="*/ 6499313 h 6499313"/>
              <a:gd name="connsiteX37" fmla="*/ 4337685 w 10515600"/>
              <a:gd name="connsiteY37" fmla="*/ 6499313 h 6499313"/>
              <a:gd name="connsiteX38" fmla="*/ 3890772 w 10515600"/>
              <a:gd name="connsiteY38" fmla="*/ 6499313 h 6499313"/>
              <a:gd name="connsiteX39" fmla="*/ 3549015 w 10515600"/>
              <a:gd name="connsiteY39" fmla="*/ 6499313 h 6499313"/>
              <a:gd name="connsiteX40" fmla="*/ 3102102 w 10515600"/>
              <a:gd name="connsiteY40" fmla="*/ 6499313 h 6499313"/>
              <a:gd name="connsiteX41" fmla="*/ 2550033 w 10515600"/>
              <a:gd name="connsiteY41" fmla="*/ 6499313 h 6499313"/>
              <a:gd name="connsiteX42" fmla="*/ 1892808 w 10515600"/>
              <a:gd name="connsiteY42" fmla="*/ 6499313 h 6499313"/>
              <a:gd name="connsiteX43" fmla="*/ 1445895 w 10515600"/>
              <a:gd name="connsiteY43" fmla="*/ 6499313 h 6499313"/>
              <a:gd name="connsiteX44" fmla="*/ 578358 w 10515600"/>
              <a:gd name="connsiteY44" fmla="*/ 6499313 h 6499313"/>
              <a:gd name="connsiteX45" fmla="*/ 0 w 10515600"/>
              <a:gd name="connsiteY45" fmla="*/ 6499313 h 6499313"/>
              <a:gd name="connsiteX46" fmla="*/ 0 w 10515600"/>
              <a:gd name="connsiteY46" fmla="*/ 5719395 h 6499313"/>
              <a:gd name="connsiteX47" fmla="*/ 0 w 10515600"/>
              <a:gd name="connsiteY47" fmla="*/ 5069464 h 6499313"/>
              <a:gd name="connsiteX48" fmla="*/ 0 w 10515600"/>
              <a:gd name="connsiteY48" fmla="*/ 4419533 h 6499313"/>
              <a:gd name="connsiteX49" fmla="*/ 0 w 10515600"/>
              <a:gd name="connsiteY49" fmla="*/ 3834595 h 6499313"/>
              <a:gd name="connsiteX50" fmla="*/ 0 w 10515600"/>
              <a:gd name="connsiteY50" fmla="*/ 3119670 h 6499313"/>
              <a:gd name="connsiteX51" fmla="*/ 0 w 10515600"/>
              <a:gd name="connsiteY51" fmla="*/ 2469739 h 6499313"/>
              <a:gd name="connsiteX52" fmla="*/ 0 w 10515600"/>
              <a:gd name="connsiteY52" fmla="*/ 1689821 h 6499313"/>
              <a:gd name="connsiteX53" fmla="*/ 0 w 10515600"/>
              <a:gd name="connsiteY53" fmla="*/ 909904 h 6499313"/>
              <a:gd name="connsiteX54" fmla="*/ 0 w 10515600"/>
              <a:gd name="connsiteY54" fmla="*/ 0 h 64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515600" h="6499313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476903" y="329683"/>
                  <a:pt x="10517458" y="439631"/>
                  <a:pt x="10515600" y="779918"/>
                </a:cubicBezTo>
                <a:cubicBezTo>
                  <a:pt x="10513742" y="1120205"/>
                  <a:pt x="10545211" y="1158426"/>
                  <a:pt x="10515600" y="1494842"/>
                </a:cubicBezTo>
                <a:cubicBezTo>
                  <a:pt x="10485989" y="1831258"/>
                  <a:pt x="10493956" y="1873836"/>
                  <a:pt x="10515600" y="2209766"/>
                </a:cubicBezTo>
                <a:cubicBezTo>
                  <a:pt x="10537244" y="2545696"/>
                  <a:pt x="10518062" y="2447387"/>
                  <a:pt x="10515600" y="2664718"/>
                </a:cubicBezTo>
                <a:cubicBezTo>
                  <a:pt x="10513138" y="2882049"/>
                  <a:pt x="10536096" y="2972969"/>
                  <a:pt x="10515600" y="3184663"/>
                </a:cubicBezTo>
                <a:cubicBezTo>
                  <a:pt x="10495104" y="3396357"/>
                  <a:pt x="10503072" y="3674580"/>
                  <a:pt x="10515600" y="3899588"/>
                </a:cubicBezTo>
                <a:cubicBezTo>
                  <a:pt x="10528128" y="4124597"/>
                  <a:pt x="10487372" y="4280895"/>
                  <a:pt x="10515600" y="4484526"/>
                </a:cubicBezTo>
                <a:cubicBezTo>
                  <a:pt x="10543828" y="4688157"/>
                  <a:pt x="10492931" y="4881518"/>
                  <a:pt x="10515600" y="5004471"/>
                </a:cubicBezTo>
                <a:cubicBezTo>
                  <a:pt x="10538269" y="5127424"/>
                  <a:pt x="10533367" y="5564793"/>
                  <a:pt x="10515600" y="5719395"/>
                </a:cubicBezTo>
                <a:cubicBezTo>
                  <a:pt x="10497833" y="5873997"/>
                  <a:pt x="10546649" y="6180878"/>
                  <a:pt x="10515600" y="6499313"/>
                </a:cubicBezTo>
                <a:cubicBezTo>
                  <a:pt x="10192446" y="6470313"/>
                  <a:pt x="10031847" y="6468231"/>
                  <a:pt x="9858375" y="6499313"/>
                </a:cubicBezTo>
                <a:cubicBezTo>
                  <a:pt x="9684904" y="6530395"/>
                  <a:pt x="9517402" y="6493243"/>
                  <a:pt x="9411462" y="6499313"/>
                </a:cubicBezTo>
                <a:cubicBezTo>
                  <a:pt x="9305522" y="6505383"/>
                  <a:pt x="9016828" y="6504905"/>
                  <a:pt x="8649081" y="6499313"/>
                </a:cubicBezTo>
                <a:cubicBezTo>
                  <a:pt x="8281334" y="6493721"/>
                  <a:pt x="8408373" y="6501721"/>
                  <a:pt x="8202168" y="6499313"/>
                </a:cubicBezTo>
                <a:cubicBezTo>
                  <a:pt x="7995963" y="6496905"/>
                  <a:pt x="7645617" y="6517828"/>
                  <a:pt x="7439787" y="6499313"/>
                </a:cubicBezTo>
                <a:cubicBezTo>
                  <a:pt x="7233957" y="6480798"/>
                  <a:pt x="7210679" y="6486010"/>
                  <a:pt x="7098030" y="6499313"/>
                </a:cubicBezTo>
                <a:cubicBezTo>
                  <a:pt x="6985381" y="6512616"/>
                  <a:pt x="6649386" y="6520962"/>
                  <a:pt x="6335649" y="6499313"/>
                </a:cubicBezTo>
                <a:cubicBezTo>
                  <a:pt x="6021912" y="6477664"/>
                  <a:pt x="6067375" y="6509818"/>
                  <a:pt x="5888736" y="6499313"/>
                </a:cubicBezTo>
                <a:cubicBezTo>
                  <a:pt x="5710097" y="6488808"/>
                  <a:pt x="5710042" y="6489877"/>
                  <a:pt x="5546979" y="6499313"/>
                </a:cubicBezTo>
                <a:cubicBezTo>
                  <a:pt x="5383916" y="6508749"/>
                  <a:pt x="5281318" y="6509357"/>
                  <a:pt x="5100066" y="6499313"/>
                </a:cubicBezTo>
                <a:cubicBezTo>
                  <a:pt x="4918814" y="6489269"/>
                  <a:pt x="4620578" y="6512453"/>
                  <a:pt x="4337685" y="6499313"/>
                </a:cubicBezTo>
                <a:cubicBezTo>
                  <a:pt x="4054792" y="6486173"/>
                  <a:pt x="3988492" y="6519322"/>
                  <a:pt x="3890772" y="6499313"/>
                </a:cubicBezTo>
                <a:cubicBezTo>
                  <a:pt x="3793052" y="6479304"/>
                  <a:pt x="3627096" y="6506451"/>
                  <a:pt x="3549015" y="6499313"/>
                </a:cubicBezTo>
                <a:cubicBezTo>
                  <a:pt x="3470934" y="6492175"/>
                  <a:pt x="3208906" y="6478698"/>
                  <a:pt x="3102102" y="6499313"/>
                </a:cubicBezTo>
                <a:cubicBezTo>
                  <a:pt x="2995298" y="6519928"/>
                  <a:pt x="2677154" y="6495595"/>
                  <a:pt x="2550033" y="6499313"/>
                </a:cubicBezTo>
                <a:cubicBezTo>
                  <a:pt x="2422912" y="6503031"/>
                  <a:pt x="2090581" y="6483748"/>
                  <a:pt x="1892808" y="6499313"/>
                </a:cubicBezTo>
                <a:cubicBezTo>
                  <a:pt x="1695035" y="6514878"/>
                  <a:pt x="1654734" y="6515748"/>
                  <a:pt x="1445895" y="6499313"/>
                </a:cubicBezTo>
                <a:cubicBezTo>
                  <a:pt x="1237056" y="6482878"/>
                  <a:pt x="999976" y="6507167"/>
                  <a:pt x="578358" y="6499313"/>
                </a:cubicBezTo>
                <a:cubicBezTo>
                  <a:pt x="156740" y="6491459"/>
                  <a:pt x="185473" y="6513734"/>
                  <a:pt x="0" y="6499313"/>
                </a:cubicBezTo>
                <a:cubicBezTo>
                  <a:pt x="-38379" y="6154973"/>
                  <a:pt x="11927" y="5990682"/>
                  <a:pt x="0" y="5719395"/>
                </a:cubicBezTo>
                <a:cubicBezTo>
                  <a:pt x="-11927" y="5448108"/>
                  <a:pt x="-18708" y="5309239"/>
                  <a:pt x="0" y="5069464"/>
                </a:cubicBezTo>
                <a:cubicBezTo>
                  <a:pt x="18708" y="4829689"/>
                  <a:pt x="3000" y="4711117"/>
                  <a:pt x="0" y="4419533"/>
                </a:cubicBezTo>
                <a:cubicBezTo>
                  <a:pt x="-3000" y="4127949"/>
                  <a:pt x="-22741" y="4105322"/>
                  <a:pt x="0" y="3834595"/>
                </a:cubicBezTo>
                <a:cubicBezTo>
                  <a:pt x="22741" y="3563868"/>
                  <a:pt x="-34704" y="3312723"/>
                  <a:pt x="0" y="3119670"/>
                </a:cubicBezTo>
                <a:cubicBezTo>
                  <a:pt x="34704" y="2926618"/>
                  <a:pt x="6012" y="2754190"/>
                  <a:pt x="0" y="2469739"/>
                </a:cubicBezTo>
                <a:cubicBezTo>
                  <a:pt x="-6012" y="2185288"/>
                  <a:pt x="38747" y="2026803"/>
                  <a:pt x="0" y="1689821"/>
                </a:cubicBezTo>
                <a:cubicBezTo>
                  <a:pt x="-38747" y="1352839"/>
                  <a:pt x="17565" y="1259243"/>
                  <a:pt x="0" y="909904"/>
                </a:cubicBezTo>
                <a:cubicBezTo>
                  <a:pt x="-17565" y="560565"/>
                  <a:pt x="-19324" y="225371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aerial view of a river&#10;&#10;Description automatically generated">
            <a:extLst>
              <a:ext uri="{FF2B5EF4-FFF2-40B4-BE49-F238E27FC236}">
                <a16:creationId xmlns:a16="http://schemas.microsoft.com/office/drawing/2014/main" id="{CCF65D58-90DC-2599-7BF6-32E8E420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3325"/>
            <a:ext cx="2690813" cy="1944688"/>
          </a:xfrm>
          <a:prstGeom prst="rect">
            <a:avLst/>
          </a:prstGeom>
        </p:spPr>
      </p:pic>
      <p:pic>
        <p:nvPicPr>
          <p:cNvPr id="9" name="Picture 8" descr="A aerial view of a river&#10;&#10;Description automatically generated">
            <a:extLst>
              <a:ext uri="{FF2B5EF4-FFF2-40B4-BE49-F238E27FC236}">
                <a16:creationId xmlns:a16="http://schemas.microsoft.com/office/drawing/2014/main" id="{DFDD34CC-FB4D-9DF7-652A-BCECF13A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17863"/>
            <a:ext cx="2690813" cy="1944688"/>
          </a:xfrm>
          <a:prstGeom prst="rect">
            <a:avLst/>
          </a:prstGeom>
        </p:spPr>
      </p:pic>
      <p:pic>
        <p:nvPicPr>
          <p:cNvPr id="15" name="Picture 14" descr="An aerial view of a city&#10;&#10;Description automatically generated">
            <a:extLst>
              <a:ext uri="{FF2B5EF4-FFF2-40B4-BE49-F238E27FC236}">
                <a16:creationId xmlns:a16="http://schemas.microsoft.com/office/drawing/2014/main" id="{DE80143F-BB14-611E-7087-90EDACB53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232400"/>
            <a:ext cx="2690813" cy="1719263"/>
          </a:xfrm>
          <a:prstGeom prst="rect">
            <a:avLst/>
          </a:prstGeom>
        </p:spPr>
      </p:pic>
      <p:pic>
        <p:nvPicPr>
          <p:cNvPr id="11" name="Picture 10" descr="A snowy mountain landscape with snow&#10;&#10;Description automatically generated with medium confidence">
            <a:extLst>
              <a:ext uri="{FF2B5EF4-FFF2-40B4-BE49-F238E27FC236}">
                <a16:creationId xmlns:a16="http://schemas.microsoft.com/office/drawing/2014/main" id="{211674A2-BC76-A7A8-232B-28EACD05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0" y="1203325"/>
            <a:ext cx="3319463" cy="1744663"/>
          </a:xfrm>
          <a:prstGeom prst="rect">
            <a:avLst/>
          </a:prstGeom>
        </p:spPr>
      </p:pic>
      <p:pic>
        <p:nvPicPr>
          <p:cNvPr id="13" name="Picture 12" descr="A river flowing through a valley&#10;&#10;Description automatically generated with medium confidence">
            <a:extLst>
              <a:ext uri="{FF2B5EF4-FFF2-40B4-BE49-F238E27FC236}">
                <a16:creationId xmlns:a16="http://schemas.microsoft.com/office/drawing/2014/main" id="{0B712F9E-B1D2-188B-D21D-E45BEC11A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0" y="3016250"/>
            <a:ext cx="3319463" cy="1744663"/>
          </a:xfrm>
          <a:prstGeom prst="rect">
            <a:avLst/>
          </a:prstGeom>
        </p:spPr>
      </p:pic>
      <p:pic>
        <p:nvPicPr>
          <p:cNvPr id="17" name="Picture 16" descr="A building on a beach&#10;&#10;Description automatically generated">
            <a:extLst>
              <a:ext uri="{FF2B5EF4-FFF2-40B4-BE49-F238E27FC236}">
                <a16:creationId xmlns:a16="http://schemas.microsoft.com/office/drawing/2014/main" id="{8A605EA7-2E4C-A6F5-3788-CF82A231C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0" y="4830763"/>
            <a:ext cx="3319463" cy="2120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0413AC-F00A-24D7-4DB3-9AE40364E473}"/>
              </a:ext>
            </a:extLst>
          </p:cNvPr>
          <p:cNvSpPr txBox="1"/>
          <p:nvPr/>
        </p:nvSpPr>
        <p:spPr>
          <a:xfrm>
            <a:off x="838200" y="246439"/>
            <a:ext cx="1051560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/>
              <a:t>As global temperatures increased over the past 25 years...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EB6BF6-4A1B-A781-9738-781D9BE2D64A}"/>
              </a:ext>
            </a:extLst>
          </p:cNvPr>
          <p:cNvSpPr txBox="1"/>
          <p:nvPr/>
        </p:nvSpPr>
        <p:spPr>
          <a:xfrm>
            <a:off x="838200" y="7529931"/>
            <a:ext cx="1051560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dirty="0"/>
              <a:t>…so did the impact of storms and cyclones.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1EA47-1F4E-DB51-B356-3EFEA312C3DE}"/>
              </a:ext>
            </a:extLst>
          </p:cNvPr>
          <p:cNvSpPr txBox="1"/>
          <p:nvPr/>
        </p:nvSpPr>
        <p:spPr>
          <a:xfrm>
            <a:off x="990600" y="6953373"/>
            <a:ext cx="339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Top (2): Lake Powell, Utah, 1999 vs 2014; CNN</a:t>
            </a:r>
          </a:p>
          <a:p>
            <a:r>
              <a:rPr lang="en-US" sz="900" dirty="0"/>
              <a:t>Bottom: </a:t>
            </a:r>
            <a:r>
              <a:rPr lang="en-US" sz="900" dirty="0" err="1"/>
              <a:t>Jeremie</a:t>
            </a:r>
            <a:r>
              <a:rPr lang="en-US" sz="900" dirty="0"/>
              <a:t>, Haiti after Hurricane Matthew 2016; </a:t>
            </a:r>
            <a:r>
              <a:rPr lang="en-US" sz="900" dirty="0" err="1"/>
              <a:t>NatGeo</a:t>
            </a:r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7C21F-787A-D3B8-AB15-FD80CDCF1AED}"/>
              </a:ext>
            </a:extLst>
          </p:cNvPr>
          <p:cNvSpPr txBox="1"/>
          <p:nvPr/>
        </p:nvSpPr>
        <p:spPr>
          <a:xfrm>
            <a:off x="7541624" y="6953373"/>
            <a:ext cx="358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Top (2): </a:t>
            </a:r>
            <a:r>
              <a:rPr lang="en-US" sz="900" dirty="0" err="1"/>
              <a:t>Sólheimajökull</a:t>
            </a:r>
            <a:r>
              <a:rPr lang="en-US" sz="900" dirty="0"/>
              <a:t> Glacier, Iceland, 2007 vs 2022; CNN</a:t>
            </a:r>
          </a:p>
          <a:p>
            <a:pPr algn="r"/>
            <a:r>
              <a:rPr lang="en-US" sz="900" dirty="0"/>
              <a:t>Bottom: Playa El Negro, Puerto Rico after Hurricane Maria, 2017; </a:t>
            </a:r>
            <a:r>
              <a:rPr lang="en-US" sz="900" dirty="0" err="1"/>
              <a:t>NatGeo</a:t>
            </a:r>
            <a:endParaRPr lang="en-US" sz="900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048286D7-DBC1-430F-36E6-559C9E60282C}"/>
              </a:ext>
            </a:extLst>
          </p:cNvPr>
          <p:cNvSpPr/>
          <p:nvPr/>
        </p:nvSpPr>
        <p:spPr>
          <a:xfrm rot="5400000">
            <a:off x="2126999" y="3082071"/>
            <a:ext cx="418012" cy="268165"/>
          </a:xfrm>
          <a:prstGeom prst="homePlat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F593C162-6A88-42E8-AA07-6F0B7B1C91DA}"/>
              </a:ext>
            </a:extLst>
          </p:cNvPr>
          <p:cNvSpPr/>
          <p:nvPr/>
        </p:nvSpPr>
        <p:spPr>
          <a:xfrm rot="5400000">
            <a:off x="9251097" y="2850026"/>
            <a:ext cx="418012" cy="268165"/>
          </a:xfrm>
          <a:prstGeom prst="homePlat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AE8CEF0-A218-BABE-1DB1-604A3BBB96DE}"/>
              </a:ext>
            </a:extLst>
          </p:cNvPr>
          <p:cNvCxnSpPr>
            <a:cxnSpLocks/>
          </p:cNvCxnSpPr>
          <p:nvPr/>
        </p:nvCxnSpPr>
        <p:spPr>
          <a:xfrm>
            <a:off x="912219" y="5197387"/>
            <a:ext cx="2825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892C10-66EC-9954-1103-45F52F020B3B}"/>
              </a:ext>
            </a:extLst>
          </p:cNvPr>
          <p:cNvCxnSpPr>
            <a:cxnSpLocks/>
          </p:cNvCxnSpPr>
          <p:nvPr/>
        </p:nvCxnSpPr>
        <p:spPr>
          <a:xfrm>
            <a:off x="7737475" y="4794118"/>
            <a:ext cx="3453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3B818139-350E-DF62-8E7D-3B4B182B7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8631" y="1200395"/>
            <a:ext cx="4031647" cy="575126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0E540C7-C9B8-D5F8-D976-B62FF436ABC9}"/>
              </a:ext>
            </a:extLst>
          </p:cNvPr>
          <p:cNvSpPr txBox="1"/>
          <p:nvPr/>
        </p:nvSpPr>
        <p:spPr>
          <a:xfrm>
            <a:off x="5073633" y="7101906"/>
            <a:ext cx="178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Data from NOAA and EM-DAT</a:t>
            </a:r>
          </a:p>
        </p:txBody>
      </p:sp>
    </p:spTree>
    <p:extLst>
      <p:ext uri="{BB962C8B-B14F-4D97-AF65-F5344CB8AC3E}">
        <p14:creationId xmlns:p14="http://schemas.microsoft.com/office/powerpoint/2010/main" val="10054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79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Colella</dc:creator>
  <cp:lastModifiedBy>Keith Colella</cp:lastModifiedBy>
  <cp:revision>6</cp:revision>
  <dcterms:created xsi:type="dcterms:W3CDTF">2024-04-01T03:28:26Z</dcterms:created>
  <dcterms:modified xsi:type="dcterms:W3CDTF">2024-04-01T04:01:14Z</dcterms:modified>
</cp:coreProperties>
</file>