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323" r:id="rId2"/>
    <p:sldId id="325" r:id="rId3"/>
    <p:sldId id="326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51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59" d="100"/>
          <a:sy n="59" d="100"/>
        </p:scale>
        <p:origin x="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descr="Intro Slid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87383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7313400" imgH="1782008" progId="Word.Document.12">
                  <p:embed/>
                </p:oleObj>
              </mc:Choice>
              <mc:Fallback>
                <p:oleObj name="Document" r:id="rId3" imgW="7313400" imgH="17820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17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3" descr="Intro Slide"/>
          <p:cNvSpPr>
            <a:spLocks noGrp="1"/>
          </p:cNvSpPr>
          <p:nvPr>
            <p:ph type="title"/>
          </p:nvPr>
        </p:nvSpPr>
        <p:spPr>
          <a:xfrm>
            <a:off x="762000" y="4953000"/>
            <a:ext cx="7772400" cy="1107996"/>
          </a:xfrm>
        </p:spPr>
        <p:txBody>
          <a:bodyPr/>
          <a:lstStyle/>
          <a:p>
            <a:r>
              <a:rPr lang="en-US" sz="2400" dirty="0" smtClean="0"/>
              <a:t>CSC120 Computing Fundamentals I</a:t>
            </a:r>
            <a:br>
              <a:rPr lang="en-US" sz="2400" dirty="0" smtClean="0"/>
            </a:br>
            <a:r>
              <a:rPr lang="en-US" sz="2400" dirty="0" smtClean="0"/>
              <a:t>Fall 2021</a:t>
            </a:r>
            <a:br>
              <a:rPr lang="en-US" sz="2400" dirty="0" smtClean="0"/>
            </a:br>
            <a:r>
              <a:rPr lang="en-US" sz="2400" dirty="0" smtClean="0"/>
              <a:t>Instructor: Curt Knowles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ore on Keys and Value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keys and values</a:t>
            </a:r>
          </a:p>
        </p:txBody>
      </p:sp>
      <p:graphicFrame>
        <p:nvGraphicFramePr>
          <p:cNvPr id="6" name="Object 5" descr="More on Keys and Valu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89579"/>
              </p:ext>
            </p:extLst>
          </p:nvPr>
        </p:nvGraphicFramePr>
        <p:xfrm>
          <a:off x="914400" y="1066800"/>
          <a:ext cx="73136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3" imgW="7313400" imgH="3116085" progId="Word.Document.12">
                  <p:embed/>
                </p:oleObj>
              </mc:Choice>
              <mc:Fallback>
                <p:oleObj name="Document" r:id="rId3" imgW="7313400" imgH="3116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11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ooping through Value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loops through all values</a:t>
            </a:r>
          </a:p>
        </p:txBody>
      </p:sp>
      <p:graphicFrame>
        <p:nvGraphicFramePr>
          <p:cNvPr id="6" name="Object 5" descr="Looping through Valu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932923"/>
              </p:ext>
            </p:extLst>
          </p:nvPr>
        </p:nvGraphicFramePr>
        <p:xfrm>
          <a:off x="914400" y="1066800"/>
          <a:ext cx="73136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3" imgW="7313400" imgH="1881668" progId="Word.Document.12">
                  <p:embed/>
                </p:oleObj>
              </mc:Choice>
              <mc:Fallback>
                <p:oleObj name="Document" r:id="rId3" imgW="7313400" imgH="1881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onverting Between Dicts and Lists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Built-in constructors </a:t>
            </a:r>
            <a:br>
              <a:rPr lang="en-US" dirty="0"/>
            </a:br>
            <a:r>
              <a:rPr lang="en-US" dirty="0"/>
              <a:t>for creating dictionaries and lists</a:t>
            </a:r>
          </a:p>
        </p:txBody>
      </p:sp>
      <p:graphicFrame>
        <p:nvGraphicFramePr>
          <p:cNvPr id="6" name="Object 5" descr="Converting Between Dicts and Lis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66498"/>
              </p:ext>
            </p:extLst>
          </p:nvPr>
        </p:nvGraphicFramePr>
        <p:xfrm>
          <a:off x="914400" y="1295400"/>
          <a:ext cx="7313400" cy="7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7313400" imgH="727482" progId="Word.Document.12">
                  <p:embed/>
                </p:oleObj>
              </mc:Choice>
              <mc:Fallback>
                <p:oleObj name="Document" r:id="rId3" imgW="7313400" imgH="72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7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ore on Converting to a List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converts the keys of a dictionary </a:t>
            </a:r>
            <a:br>
              <a:rPr lang="en-US" dirty="0"/>
            </a:br>
            <a:r>
              <a:rPr lang="en-US" dirty="0"/>
              <a:t>to a list and sorts them</a:t>
            </a:r>
          </a:p>
        </p:txBody>
      </p:sp>
      <p:graphicFrame>
        <p:nvGraphicFramePr>
          <p:cNvPr id="6" name="Object 5" descr="More on Converting to a Lis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45800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7313400" imgH="3031896" progId="Word.Document.12">
                  <p:embed/>
                </p:oleObj>
              </mc:Choice>
              <mc:Fallback>
                <p:oleObj name="Document" r:id="rId3" imgW="7313400" imgH="3031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 descr="More on Converting to a List"/>
          <p:cNvSpPr txBox="1"/>
          <p:nvPr/>
        </p:nvSpPr>
        <p:spPr>
          <a:xfrm>
            <a:off x="1159329" y="505792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dirty="0" smtClean="0">
                <a:latin typeface="Consolas" panose="020B0609020204030204" pitchFamily="49" charset="0"/>
              </a:rPr>
              <a:t>codes</a:t>
            </a:r>
            <a:r>
              <a:rPr lang="en-US" dirty="0" smtClean="0"/>
              <a:t> list = </a:t>
            </a:r>
            <a:r>
              <a:rPr lang="en-US" dirty="0" smtClean="0">
                <a:latin typeface="Consolas" panose="020B0609020204030204" pitchFamily="49" charset="0"/>
              </a:rPr>
              <a:t>[“CA”, “US”, “MX”]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Nested Dictionaries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</a:t>
            </a:r>
          </a:p>
        </p:txBody>
      </p:sp>
      <p:graphicFrame>
        <p:nvGraphicFramePr>
          <p:cNvPr id="6" name="Object 5" descr="Nested Dictionari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55753"/>
              </p:ext>
            </p:extLst>
          </p:nvPr>
        </p:nvGraphicFramePr>
        <p:xfrm>
          <a:off x="914400" y="1295400"/>
          <a:ext cx="7313612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3" imgW="7325688" imgH="3735070" progId="Word.Document.12">
                  <p:embed/>
                </p:oleObj>
              </mc:Choice>
              <mc:Fallback>
                <p:oleObj name="Document" r:id="rId3" imgW="7325688" imgH="3735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73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ictionaries vs Lists"/>
          <p:cNvSpPr>
            <a:spLocks noGrp="1"/>
          </p:cNvSpPr>
          <p:nvPr>
            <p:ph type="title"/>
          </p:nvPr>
        </p:nvSpPr>
        <p:spPr>
          <a:xfrm>
            <a:off x="838200" y="4306887"/>
            <a:ext cx="7315200" cy="369332"/>
          </a:xfrm>
        </p:spPr>
        <p:txBody>
          <a:bodyPr/>
          <a:lstStyle/>
          <a:p>
            <a:r>
              <a:rPr lang="en-US" dirty="0"/>
              <a:t>The syntax for creating a dictionary</a:t>
            </a:r>
          </a:p>
        </p:txBody>
      </p:sp>
      <p:graphicFrame>
        <p:nvGraphicFramePr>
          <p:cNvPr id="6" name="Object 5" descr="Dictionaries vs Lis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43134"/>
              </p:ext>
            </p:extLst>
          </p:nvPr>
        </p:nvGraphicFramePr>
        <p:xfrm>
          <a:off x="838200" y="4783623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3" imgW="7313400" imgH="498300" progId="Word.Document.12">
                  <p:embed/>
                </p:oleObj>
              </mc:Choice>
              <mc:Fallback>
                <p:oleObj name="Document" r:id="rId3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783623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Dictionaries vs Lists">
            <a:extLst>
              <a:ext uri="{FF2B5EF4-FFF2-40B4-BE49-F238E27FC236}">
                <a16:creationId xmlns:a16="http://schemas.microsoft.com/office/drawing/2014/main" id="{88F1182B-A5BD-4A45-ADE3-8993B1EC2E81}"/>
              </a:ext>
            </a:extLst>
          </p:cNvPr>
          <p:cNvSpPr txBox="1">
            <a:spLocks/>
          </p:cNvSpPr>
          <p:nvPr/>
        </p:nvSpPr>
        <p:spPr bwMode="auto">
          <a:xfrm>
            <a:off x="762000" y="705983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Dictionaries vs. Lists</a:t>
            </a:r>
          </a:p>
        </p:txBody>
      </p:sp>
      <p:graphicFrame>
        <p:nvGraphicFramePr>
          <p:cNvPr id="8" name="Object 7" descr="Dictionaries vs Lists">
            <a:extLst>
              <a:ext uri="{FF2B5EF4-FFF2-40B4-BE49-F238E27FC236}">
                <a16:creationId xmlns:a16="http://schemas.microsoft.com/office/drawing/2014/main" id="{C2EA8A94-598D-470D-9A83-17CC2BEF1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70871"/>
              </p:ext>
            </p:extLst>
          </p:nvPr>
        </p:nvGraphicFramePr>
        <p:xfrm>
          <a:off x="762000" y="1440089"/>
          <a:ext cx="7554613" cy="511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5" imgW="7306580" imgH="4934754" progId="Word.Document.12">
                  <p:embed/>
                </p:oleObj>
              </mc:Choice>
              <mc:Fallback>
                <p:oleObj name="Document" r:id="rId5" imgW="7306580" imgH="4934754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0089"/>
                        <a:ext cx="7554613" cy="5113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reating and Printing Dictionaries&#10;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369332"/>
          </a:xfrm>
        </p:spPr>
        <p:txBody>
          <a:bodyPr/>
          <a:lstStyle/>
          <a:p>
            <a:r>
              <a:rPr lang="en-US" dirty="0"/>
              <a:t>Code that creates dictionaries</a:t>
            </a:r>
          </a:p>
        </p:txBody>
      </p:sp>
      <p:sp>
        <p:nvSpPr>
          <p:cNvPr id="5" name="Slide Number Placeholder 4" descr="Creating and Printing Dictionaries&#10;"/>
          <p:cNvSpPr>
            <a:spLocks noGrp="1"/>
          </p:cNvSpPr>
          <p:nvPr>
            <p:ph type="sldNum" sz="quarter" idx="4294967295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 descr="Creating and Printing Dictionari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1239"/>
              </p:ext>
            </p:extLst>
          </p:nvPr>
        </p:nvGraphicFramePr>
        <p:xfrm>
          <a:off x="914400" y="746611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746611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Creating and Printing Dictionaries&#10;"/>
          <p:cNvSpPr txBox="1">
            <a:spLocks/>
          </p:cNvSpPr>
          <p:nvPr/>
        </p:nvSpPr>
        <p:spPr bwMode="auto">
          <a:xfrm>
            <a:off x="904717" y="46482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Code that prints a dictionary to the console</a:t>
            </a:r>
            <a:endParaRPr lang="en-US" kern="0" dirty="0"/>
          </a:p>
        </p:txBody>
      </p:sp>
      <p:graphicFrame>
        <p:nvGraphicFramePr>
          <p:cNvPr id="8" name="Object 7" descr="Creating and Printing Dictionari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81553"/>
              </p:ext>
            </p:extLst>
          </p:nvPr>
        </p:nvGraphicFramePr>
        <p:xfrm>
          <a:off x="904717" y="5090011"/>
          <a:ext cx="73136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5" imgW="7313400" imgH="980410" progId="Word.Document.12">
                  <p:embed/>
                </p:oleObj>
              </mc:Choice>
              <mc:Fallback>
                <p:oleObj name="Document" r:id="rId5" imgW="7313400" imgH="98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717" y="5090011"/>
                        <a:ext cx="7313612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ccessing Dictionaries&#10;"/>
          <p:cNvSpPr>
            <a:spLocks noGrp="1"/>
          </p:cNvSpPr>
          <p:nvPr>
            <p:ph type="title"/>
          </p:nvPr>
        </p:nvSpPr>
        <p:spPr>
          <a:xfrm>
            <a:off x="914400" y="2612727"/>
            <a:ext cx="7315200" cy="369332"/>
          </a:xfrm>
        </p:spPr>
        <p:txBody>
          <a:bodyPr/>
          <a:lstStyle/>
          <a:p>
            <a:r>
              <a:rPr lang="en-US" dirty="0"/>
              <a:t>The syntax for accessing a value</a:t>
            </a:r>
          </a:p>
        </p:txBody>
      </p:sp>
      <p:graphicFrame>
        <p:nvGraphicFramePr>
          <p:cNvPr id="6" name="Object 5" descr="Accessing Dictionari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85767"/>
              </p:ext>
            </p:extLst>
          </p:nvPr>
        </p:nvGraphicFramePr>
        <p:xfrm>
          <a:off x="914400" y="3054538"/>
          <a:ext cx="7313400" cy="28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3" imgW="7313400" imgH="2889062" progId="Word.Document.12">
                  <p:embed/>
                </p:oleObj>
              </mc:Choice>
              <mc:Fallback>
                <p:oleObj name="Document" r:id="rId3" imgW="7313400" imgH="2889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054538"/>
                        <a:ext cx="7313400" cy="288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Accessing Dictionaries&#10;"/>
          <p:cNvSpPr txBox="1">
            <a:spLocks/>
          </p:cNvSpPr>
          <p:nvPr/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countries dictionary</a:t>
            </a:r>
            <a:endParaRPr lang="en-US" kern="0" dirty="0"/>
          </a:p>
        </p:txBody>
      </p:sp>
      <p:graphicFrame>
        <p:nvGraphicFramePr>
          <p:cNvPr id="8" name="Object 7" descr="Accessing Dictionari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06635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5" imgW="7313400" imgH="920326" progId="Word.Document.12">
                  <p:embed/>
                </p:oleObj>
              </mc:Choice>
              <mc:Fallback>
                <p:oleObj name="Document" r:id="rId5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hecking for Keys"/>
          <p:cNvSpPr>
            <a:spLocks noGrp="1"/>
          </p:cNvSpPr>
          <p:nvPr>
            <p:ph type="title"/>
          </p:nvPr>
        </p:nvSpPr>
        <p:spPr>
          <a:xfrm>
            <a:off x="914400" y="3104488"/>
            <a:ext cx="7315200" cy="369332"/>
          </a:xfrm>
        </p:spPr>
        <p:txBody>
          <a:bodyPr/>
          <a:lstStyle/>
          <a:p>
            <a:r>
              <a:rPr lang="en-US" dirty="0"/>
              <a:t>The syntax for checking if a key exists</a:t>
            </a:r>
          </a:p>
        </p:txBody>
      </p:sp>
      <p:graphicFrame>
        <p:nvGraphicFramePr>
          <p:cNvPr id="6" name="Object 5" descr="Checking for Key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73812"/>
              </p:ext>
            </p:extLst>
          </p:nvPr>
        </p:nvGraphicFramePr>
        <p:xfrm>
          <a:off x="914400" y="3546299"/>
          <a:ext cx="7313400" cy="209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3" imgW="7313400" imgH="2092501" progId="Word.Document.12">
                  <p:embed/>
                </p:oleObj>
              </mc:Choice>
              <mc:Fallback>
                <p:oleObj name="Document" r:id="rId3" imgW="7313400" imgH="2092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546299"/>
                        <a:ext cx="7313400" cy="209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Checking for Keys"/>
          <p:cNvSpPr txBox="1">
            <a:spLocks/>
          </p:cNvSpPr>
          <p:nvPr/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countries dictionary</a:t>
            </a:r>
            <a:endParaRPr lang="en-US" kern="0" dirty="0"/>
          </a:p>
        </p:txBody>
      </p:sp>
      <p:graphicFrame>
        <p:nvGraphicFramePr>
          <p:cNvPr id="8" name="Object 7" descr="Checking for Key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62760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5" imgW="7313400" imgH="920326" progId="Word.Document.12">
                  <p:embed/>
                </p:oleObj>
              </mc:Choice>
              <mc:Fallback>
                <p:oleObj name="Document" r:id="rId5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Get method"/>
          <p:cNvSpPr>
            <a:spLocks noGrp="1"/>
          </p:cNvSpPr>
          <p:nvPr>
            <p:ph type="title"/>
          </p:nvPr>
        </p:nvSpPr>
        <p:spPr>
          <a:xfrm>
            <a:off x="914400" y="3337353"/>
            <a:ext cx="7315200" cy="369332"/>
          </a:xfrm>
        </p:spPr>
        <p:txBody>
          <a:bodyPr/>
          <a:lstStyle/>
          <a:p>
            <a:r>
              <a:rPr lang="en-US" dirty="0"/>
              <a:t>The get()method of a dictionary object</a:t>
            </a:r>
          </a:p>
        </p:txBody>
      </p:sp>
      <p:graphicFrame>
        <p:nvGraphicFramePr>
          <p:cNvPr id="6" name="Object 5" descr="Get method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10081"/>
              </p:ext>
            </p:extLst>
          </p:nvPr>
        </p:nvGraphicFramePr>
        <p:xfrm>
          <a:off x="914400" y="3779164"/>
          <a:ext cx="7313400" cy="14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4" imgW="7313400" imgH="1402436" progId="Word.Document.12">
                  <p:embed/>
                </p:oleObj>
              </mc:Choice>
              <mc:Fallback>
                <p:oleObj name="Document" r:id="rId4" imgW="7313400" imgH="1402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779164"/>
                        <a:ext cx="7313400" cy="140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Get method"/>
          <p:cNvSpPr txBox="1">
            <a:spLocks/>
          </p:cNvSpPr>
          <p:nvPr/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countries dictionary</a:t>
            </a:r>
            <a:endParaRPr lang="en-US" kern="0" dirty="0"/>
          </a:p>
        </p:txBody>
      </p:sp>
      <p:graphicFrame>
        <p:nvGraphicFramePr>
          <p:cNvPr id="8" name="Object 7" descr="Get method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95603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6" imgW="7313400" imgH="920326" progId="Word.Document.12">
                  <p:embed/>
                </p:oleObj>
              </mc:Choice>
              <mc:Fallback>
                <p:oleObj name="Document" r:id="rId6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leting from Dictionaires"/>
          <p:cNvSpPr>
            <a:spLocks noGrp="1"/>
          </p:cNvSpPr>
          <p:nvPr>
            <p:ph type="title"/>
          </p:nvPr>
        </p:nvSpPr>
        <p:spPr>
          <a:xfrm>
            <a:off x="914400" y="2389153"/>
            <a:ext cx="7315200" cy="369332"/>
          </a:xfrm>
        </p:spPr>
        <p:txBody>
          <a:bodyPr/>
          <a:lstStyle/>
          <a:p>
            <a:r>
              <a:rPr lang="en-US" dirty="0"/>
              <a:t>The syntax for deleting an item</a:t>
            </a:r>
          </a:p>
        </p:txBody>
      </p:sp>
      <p:graphicFrame>
        <p:nvGraphicFramePr>
          <p:cNvPr id="6" name="Object 5" descr="Deleting from Dictionair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1700"/>
              </p:ext>
            </p:extLst>
          </p:nvPr>
        </p:nvGraphicFramePr>
        <p:xfrm>
          <a:off x="914400" y="2830964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7313400" imgH="3265036" progId="Word.Document.12">
                  <p:embed/>
                </p:oleObj>
              </mc:Choice>
              <mc:Fallback>
                <p:oleObj name="Document" r:id="rId3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30964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Deleting from Dictionaires"/>
          <p:cNvSpPr txBox="1">
            <a:spLocks/>
          </p:cNvSpPr>
          <p:nvPr/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countries dictionary</a:t>
            </a:r>
            <a:endParaRPr lang="en-US" kern="0" dirty="0"/>
          </a:p>
        </p:txBody>
      </p:sp>
      <p:graphicFrame>
        <p:nvGraphicFramePr>
          <p:cNvPr id="8" name="Object 7" descr="Deleting from Dictionair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31955"/>
              </p:ext>
            </p:extLst>
          </p:nvPr>
        </p:nvGraphicFramePr>
        <p:xfrm>
          <a:off x="914400" y="1143000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imgW="7313400" imgH="920326" progId="Word.Document.12">
                  <p:embed/>
                </p:oleObj>
              </mc:Choice>
              <mc:Fallback>
                <p:oleObj name="Document" r:id="rId5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ore on deleting from dictionaires"/>
          <p:cNvSpPr>
            <a:spLocks noGrp="1"/>
          </p:cNvSpPr>
          <p:nvPr>
            <p:ph type="title"/>
          </p:nvPr>
        </p:nvSpPr>
        <p:spPr>
          <a:xfrm>
            <a:off x="914400" y="1984471"/>
            <a:ext cx="7315200" cy="369332"/>
          </a:xfrm>
        </p:spPr>
        <p:txBody>
          <a:bodyPr/>
          <a:lstStyle/>
          <a:p>
            <a:r>
              <a:rPr lang="en-US" dirty="0"/>
              <a:t>Two dictionary methods for deleting items</a:t>
            </a:r>
          </a:p>
        </p:txBody>
      </p:sp>
      <p:graphicFrame>
        <p:nvGraphicFramePr>
          <p:cNvPr id="6" name="Object 5" descr="More on deleting from dictionair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80248"/>
              </p:ext>
            </p:extLst>
          </p:nvPr>
        </p:nvGraphicFramePr>
        <p:xfrm>
          <a:off x="914400" y="2426282"/>
          <a:ext cx="7313400" cy="359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7313400" imgH="3593518" progId="Word.Document.12">
                  <p:embed/>
                </p:oleObj>
              </mc:Choice>
              <mc:Fallback>
                <p:oleObj name="Document" r:id="rId3" imgW="7313400" imgH="35935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26282"/>
                        <a:ext cx="7313400" cy="359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 descr="More on deleting from dictionaires"/>
          <p:cNvSpPr txBox="1">
            <a:spLocks/>
          </p:cNvSpPr>
          <p:nvPr/>
        </p:nvSpPr>
        <p:spPr bwMode="auto">
          <a:xfrm>
            <a:off x="912600" y="325417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countries dictionary</a:t>
            </a:r>
            <a:endParaRPr lang="en-US" kern="0" dirty="0"/>
          </a:p>
        </p:txBody>
      </p:sp>
      <p:graphicFrame>
        <p:nvGraphicFramePr>
          <p:cNvPr id="8" name="Object 7" descr="More on deleting from dictionair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11412"/>
              </p:ext>
            </p:extLst>
          </p:nvPr>
        </p:nvGraphicFramePr>
        <p:xfrm>
          <a:off x="912600" y="843428"/>
          <a:ext cx="7313400" cy="92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5" imgW="7313400" imgH="920326" progId="Word.Document.12">
                  <p:embed/>
                </p:oleObj>
              </mc:Choice>
              <mc:Fallback>
                <p:oleObj name="Document" r:id="rId5" imgW="7313400" imgH="9203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600" y="843428"/>
                        <a:ext cx="7313400" cy="92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7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Key and Values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Three dictionary methods </a:t>
            </a:r>
            <a:br>
              <a:rPr lang="en-US" dirty="0"/>
            </a:br>
            <a:r>
              <a:rPr lang="en-US" dirty="0"/>
              <a:t>for getting all keys and values</a:t>
            </a:r>
          </a:p>
        </p:txBody>
      </p:sp>
      <p:graphicFrame>
        <p:nvGraphicFramePr>
          <p:cNvPr id="6" name="Object 5" descr="Key and Valu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12267"/>
              </p:ext>
            </p:extLst>
          </p:nvPr>
        </p:nvGraphicFramePr>
        <p:xfrm>
          <a:off x="914400" y="1295400"/>
          <a:ext cx="7313400" cy="10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3" imgW="7313400" imgH="1091223" progId="Word.Document.12">
                  <p:embed/>
                </p:oleObj>
              </mc:Choice>
              <mc:Fallback>
                <p:oleObj name="Document" r:id="rId3" imgW="7313400" imgH="1091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09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2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159</Words>
  <Application>Microsoft Office PowerPoint</Application>
  <PresentationFormat>On-screen Show (4:3)</PresentationFormat>
  <Paragraphs>25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Consolas</vt:lpstr>
      <vt:lpstr>Times New Roman</vt:lpstr>
      <vt:lpstr>Master slides_with_titles_logo</vt:lpstr>
      <vt:lpstr>Document</vt:lpstr>
      <vt:lpstr>CSC120 Computing Fundamentals I Fall 2021 Instructor: Curt Knowles</vt:lpstr>
      <vt:lpstr>The syntax for creating a dictionary</vt:lpstr>
      <vt:lpstr>Code that creates dictionaries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A dictionary that contains other dictionaries  as values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Curtis Knowles</cp:lastModifiedBy>
  <cp:revision>22</cp:revision>
  <cp:lastPrinted>2019-11-11T23:53:13Z</cp:lastPrinted>
  <dcterms:created xsi:type="dcterms:W3CDTF">2016-10-24T17:55:21Z</dcterms:created>
  <dcterms:modified xsi:type="dcterms:W3CDTF">2021-09-20T00:35:47Z</dcterms:modified>
</cp:coreProperties>
</file>