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138" y="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ff7830f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ff7830f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ff7830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ff7830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ff7830f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ff7830f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ff7830f3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ff7830f3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ff7830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ff7830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ff7830f3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ff7830f3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ff7830f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ff7830f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ff7830f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ff7830f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ff7830f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ff7830f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cagotribune.com/sports/football/ct-spt-nfl-revenue-super-bowl-20190128-sto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047150"/>
            <a:ext cx="36864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American Football: An Analytical Approach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157750"/>
            <a:ext cx="36864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Best Group: Lavada Blanton, Aaron Carmichael, Levi Taylor, and Robert Underwood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92050" y="2961975"/>
            <a:ext cx="8772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208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Conclusion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208275" y="1340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Touchdown predictions are unreliable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variables make play results unpredictable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Whats next?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Possession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Player Development &amp; Statistics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300" y="794525"/>
            <a:ext cx="2495299" cy="31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money?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2018, the NFL generated $15 billion.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https://www.chicagotribune.com/sports/football/ct-spt-nfl-revenue-super-bowl-20190128-story.html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103.3 Million viewers for the 2017 Super Bowl.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revenue stream for commercial airtime.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More Touchdowns = More Wins = More $$$$.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Understanding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228030 Observations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12" y="2386225"/>
            <a:ext cx="8213976" cy="19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Preparation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Variable Selection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Variable Analysis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Imputation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Omitting Irrelevant Data.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Variable Adjustment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12" y="2829425"/>
            <a:ext cx="8213976" cy="19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sz="6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25" y="1017725"/>
            <a:ext cx="7034301" cy="3887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0.38 at 20 Depth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0.03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225" y="2071775"/>
            <a:ext cx="6054302" cy="282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400" y="445025"/>
            <a:ext cx="5064125" cy="1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a team is 2.5-3.5 yards away from goal line the percentage of scoring a touchdown with a pass is 92.54%.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00" y="2512250"/>
            <a:ext cx="6991101" cy="2631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Linear Regression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Air_yards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Pass_length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Yards_after_catch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R^2 = .9987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645125" y="1165975"/>
            <a:ext cx="3733200" cy="3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Rushing Linear Regression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IMP_down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IMP_score_differential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IMP_yardline_100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Defteam_timeouts_remaining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Posteam_timeouts_remaining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Qtr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Ydstogo</a:t>
            </a:r>
            <a:endParaRPr sz="1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Char char="●"/>
            </a:pPr>
            <a:r>
              <a:rPr lang="en" sz="1800">
                <a:solidFill>
                  <a:srgbClr val="666666"/>
                </a:solidFill>
              </a:rPr>
              <a:t>R^2 = .0577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Misclassification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0.02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1.32 at 20 depth 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000" y="2137825"/>
            <a:ext cx="5929323" cy="28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923" y="365023"/>
            <a:ext cx="4240400" cy="16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American Football: An Analytical Approach</vt:lpstr>
      <vt:lpstr>Business Understanding</vt:lpstr>
      <vt:lpstr>Data Understanding </vt:lpstr>
      <vt:lpstr>Data Preparation </vt:lpstr>
      <vt:lpstr>Modeling</vt:lpstr>
      <vt:lpstr>Modeling</vt:lpstr>
      <vt:lpstr>Modeling</vt:lpstr>
      <vt:lpstr>Modeling</vt:lpstr>
      <vt:lpstr>Modeling</vt:lpstr>
      <vt:lpstr>Evaluation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Football: An Analytical Approach</dc:title>
  <dc:creator>Aaron</dc:creator>
  <cp:lastModifiedBy>Carmichael, Aaron</cp:lastModifiedBy>
  <cp:revision>1</cp:revision>
  <dcterms:modified xsi:type="dcterms:W3CDTF">2019-12-11T20:20:44Z</dcterms:modified>
</cp:coreProperties>
</file>