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4" r:id="rId3"/>
    <p:sldId id="275" r:id="rId4"/>
    <p:sldId id="277" r:id="rId5"/>
    <p:sldId id="278" r:id="rId6"/>
    <p:sldId id="276" r:id="rId7"/>
    <p:sldId id="269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5294" autoAdjust="0"/>
  </p:normalViewPr>
  <p:slideViewPr>
    <p:cSldViewPr snapToGrid="0">
      <p:cViewPr varScale="1">
        <p:scale>
          <a:sx n="93" d="100"/>
          <a:sy n="93" d="100"/>
        </p:scale>
        <p:origin x="92" y="2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5776554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Disaster relief fund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/>
          <a:lstStyle/>
          <a:p>
            <a:r>
              <a:rPr lang="en-US" dirty="0"/>
              <a:t>Social 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F6813-782C-406F-84B6-770AB933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4865C-7D1C-4763-A5D1-4179BF5B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A964-44AB-463F-8375-7736731C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D23152C8-ACBC-4ACC-B741-D16165C2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106" y="3112167"/>
            <a:ext cx="1788695" cy="1788695"/>
          </a:xfrm>
          <a:prstGeom prst="rect">
            <a:avLst/>
          </a:prstGeom>
        </p:spPr>
      </p:pic>
      <p:pic>
        <p:nvPicPr>
          <p:cNvPr id="11" name="Graphic 10" descr="Piggy Bank">
            <a:extLst>
              <a:ext uri="{FF2B5EF4-FFF2-40B4-BE49-F238E27FC236}">
                <a16:creationId xmlns:a16="http://schemas.microsoft.com/office/drawing/2014/main" id="{A871C8F0-39F8-42A4-B017-7A963B022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870" y="491342"/>
            <a:ext cx="1990601" cy="1990601"/>
          </a:xfrm>
          <a:prstGeom prst="rect">
            <a:avLst/>
          </a:prstGeom>
        </p:spPr>
      </p:pic>
      <p:pic>
        <p:nvPicPr>
          <p:cNvPr id="16" name="Graphic 15" descr="Group">
            <a:extLst>
              <a:ext uri="{FF2B5EF4-FFF2-40B4-BE49-F238E27FC236}">
                <a16:creationId xmlns:a16="http://schemas.microsoft.com/office/drawing/2014/main" id="{A848E581-3096-40CE-97EC-26F7A1B61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968" y="3112166"/>
            <a:ext cx="1788695" cy="1788695"/>
          </a:xfrm>
          <a:prstGeom prst="rect">
            <a:avLst/>
          </a:prstGeom>
        </p:spPr>
      </p:pic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F0704BED-042D-42D8-B875-B6A492CBA517}"/>
              </a:ext>
            </a:extLst>
          </p:cNvPr>
          <p:cNvSpPr/>
          <p:nvPr/>
        </p:nvSpPr>
        <p:spPr>
          <a:xfrm>
            <a:off x="205201" y="1624262"/>
            <a:ext cx="3122390" cy="2921955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Monthly – 5 BTS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Disaster relief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Green commodities</a:t>
            </a:r>
          </a:p>
        </p:txBody>
      </p:sp>
    </p:spTree>
    <p:extLst>
      <p:ext uri="{BB962C8B-B14F-4D97-AF65-F5344CB8AC3E}">
        <p14:creationId xmlns:p14="http://schemas.microsoft.com/office/powerpoint/2010/main" val="23880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BitShares</a:t>
            </a:r>
            <a:r>
              <a:rPr lang="en-US" dirty="0"/>
              <a:t> and </a:t>
            </a:r>
            <a:r>
              <a:rPr lang="en-US" dirty="0" err="1"/>
              <a:t>Algorand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Capital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40</TotalTime>
  <Words>134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Ecology 16x9</vt:lpstr>
      <vt:lpstr>Disaster relief fund</vt:lpstr>
      <vt:lpstr>PowerPoint Presentation</vt:lpstr>
      <vt:lpstr>BitShares and Algorand</vt:lpstr>
      <vt:lpstr>Insurance Capital Flow</vt:lpstr>
      <vt:lpstr>Two Content Layout with SmartArt</vt:lpstr>
      <vt:lpstr>Title and Content Layout with Chart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Drought Captive  Insurance</dc:title>
  <dc:creator>America</dc:creator>
  <cp:lastModifiedBy>America</cp:lastModifiedBy>
  <cp:revision>4</cp:revision>
  <dcterms:created xsi:type="dcterms:W3CDTF">2019-05-12T16:17:48Z</dcterms:created>
  <dcterms:modified xsi:type="dcterms:W3CDTF">2019-05-12T16:58:36Z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