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2F72CF8-237F-6F45-9BE4-28AE64575D10}" type="datetimeFigureOut">
              <a:rPr lang="en-US" smtClean="0"/>
              <a:t>6/2/14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3BA6D77-52D5-4D49-AB5E-0B77A797744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the Implementation of DockAlt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Kacey Ryan</a:t>
            </a:r>
          </a:p>
          <a:p>
            <a:r>
              <a:rPr lang="en-US" dirty="0" smtClean="0"/>
              <a:t>UCLA </a:t>
            </a:r>
          </a:p>
          <a:p>
            <a:r>
              <a:rPr lang="en-US" dirty="0" smtClean="0"/>
              <a:t>CS 131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0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pPr lvl="1"/>
            <a:r>
              <a:rPr lang="en-US" dirty="0" smtClean="0"/>
              <a:t>It is</a:t>
            </a:r>
            <a:r>
              <a:rPr lang="en-US" b="1" dirty="0" smtClean="0"/>
              <a:t> Average </a:t>
            </a:r>
            <a:r>
              <a:rPr lang="en-US" dirty="0" smtClean="0"/>
              <a:t>(Weakness of Go)</a:t>
            </a:r>
          </a:p>
          <a:p>
            <a:pPr lvl="2"/>
            <a:r>
              <a:rPr lang="en-US" dirty="0" smtClean="0"/>
              <a:t>“Not Solving Any Problems”</a:t>
            </a:r>
          </a:p>
          <a:p>
            <a:pPr lvl="2"/>
            <a:r>
              <a:rPr lang="en-US" dirty="0" smtClean="0"/>
              <a:t>Average Speed (Not as fast as Java)</a:t>
            </a:r>
          </a:p>
          <a:p>
            <a:pPr lvl="2"/>
            <a:r>
              <a:rPr lang="en-US" dirty="0" smtClean="0"/>
              <a:t>Average Simplicity (Not Python)</a:t>
            </a:r>
          </a:p>
          <a:p>
            <a:pPr lvl="2"/>
            <a:r>
              <a:rPr lang="en-US" dirty="0" smtClean="0"/>
              <a:t>Average Flexibility (Not Python)</a:t>
            </a:r>
          </a:p>
          <a:p>
            <a:pPr lvl="1"/>
            <a:r>
              <a:rPr lang="en-US" b="1" dirty="0" smtClean="0"/>
              <a:t>Weak Libraries and</a:t>
            </a:r>
            <a:r>
              <a:rPr lang="en-US" dirty="0" smtClean="0"/>
              <a:t> </a:t>
            </a:r>
            <a:r>
              <a:rPr lang="en-US" b="1" dirty="0" smtClean="0"/>
              <a:t>Support</a:t>
            </a:r>
            <a:r>
              <a:rPr lang="en-US" dirty="0" smtClean="0"/>
              <a:t> (Not Robust)</a:t>
            </a:r>
          </a:p>
          <a:p>
            <a:pPr lvl="1"/>
            <a:r>
              <a:rPr lang="en-US" dirty="0" smtClean="0"/>
              <a:t>Cross Compiler has </a:t>
            </a:r>
            <a:r>
              <a:rPr lang="en-US" b="1" dirty="0" smtClean="0"/>
              <a:t>Exceptions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Haxe?</a:t>
            </a:r>
          </a:p>
        </p:txBody>
      </p:sp>
    </p:spTree>
    <p:extLst>
      <p:ext uri="{BB962C8B-B14F-4D97-AF65-F5344CB8AC3E}">
        <p14:creationId xmlns:p14="http://schemas.microsoft.com/office/powerpoint/2010/main" val="18283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524797"/>
            <a:ext cx="7408333" cy="3841410"/>
          </a:xfrm>
        </p:spPr>
        <p:txBody>
          <a:bodyPr>
            <a:normAutofit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– Stable, Safe and Fast</a:t>
            </a:r>
          </a:p>
          <a:p>
            <a:r>
              <a:rPr lang="en-US" b="1" dirty="0" smtClean="0"/>
              <a:t>Python</a:t>
            </a:r>
            <a:r>
              <a:rPr lang="en-US" dirty="0" smtClean="0"/>
              <a:t> – Flexible, Robust and Simple</a:t>
            </a:r>
          </a:p>
          <a:p>
            <a:r>
              <a:rPr lang="en-US" b="1" dirty="0" smtClean="0"/>
              <a:t>Haxe</a:t>
            </a:r>
            <a:r>
              <a:rPr lang="en-US" dirty="0" smtClean="0"/>
              <a:t> – Neutral, Similar to Go, and Average</a:t>
            </a:r>
          </a:p>
          <a:p>
            <a:pPr marL="0" indent="0">
              <a:buNone/>
            </a:pPr>
            <a:r>
              <a:rPr lang="en-US" sz="2800" b="1" u="sng" dirty="0" smtClean="0"/>
              <a:t>Choose Python!</a:t>
            </a:r>
          </a:p>
          <a:p>
            <a:r>
              <a:rPr lang="en-US" dirty="0" smtClean="0"/>
              <a:t>Primary Goal of Go is flexibility!</a:t>
            </a:r>
          </a:p>
          <a:p>
            <a:r>
              <a:rPr lang="en-US" dirty="0" smtClean="0"/>
              <a:t>Can </a:t>
            </a:r>
            <a:r>
              <a:rPr lang="en-US" dirty="0"/>
              <a:t>B</a:t>
            </a:r>
            <a:r>
              <a:rPr lang="en-US" dirty="0" smtClean="0"/>
              <a:t>e Sped Up to mimic Java! (Secondary Goal)</a:t>
            </a:r>
          </a:p>
          <a:p>
            <a:r>
              <a:rPr lang="en-US" dirty="0" smtClean="0"/>
              <a:t>Large Libraries!</a:t>
            </a:r>
          </a:p>
          <a:p>
            <a:r>
              <a:rPr lang="en-US" dirty="0" smtClean="0"/>
              <a:t>Similar to Go in style!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7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23719"/>
            <a:ext cx="8229600" cy="1252728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Questions?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01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Utilizes Linux Containers to create a “Separation of Concerns”</a:t>
            </a:r>
          </a:p>
          <a:p>
            <a:r>
              <a:rPr lang="en-US" dirty="0" smtClean="0"/>
              <a:t>Works similar to chroot in creating virtual working environment</a:t>
            </a:r>
          </a:p>
          <a:p>
            <a:r>
              <a:rPr lang="en-US" dirty="0" smtClean="0"/>
              <a:t>Creates a runtime tool to be used inside the containers providing tools (push, pull, run, commit)</a:t>
            </a:r>
          </a:p>
          <a:p>
            <a:r>
              <a:rPr lang="en-US" dirty="0" smtClean="0"/>
              <a:t>Designed with Go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4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Docker designed with a different platform (in case problems crop up)</a:t>
            </a:r>
          </a:p>
          <a:p>
            <a:r>
              <a:rPr lang="en-US" dirty="0" smtClean="0"/>
              <a:t>Decide on the best alternative design platform:</a:t>
            </a:r>
          </a:p>
          <a:p>
            <a:pPr lvl="1"/>
            <a:r>
              <a:rPr lang="en-US" dirty="0" smtClean="0"/>
              <a:t>Java?</a:t>
            </a:r>
          </a:p>
          <a:p>
            <a:pPr lvl="1"/>
            <a:r>
              <a:rPr lang="en-US" dirty="0" smtClean="0"/>
              <a:t>Python?</a:t>
            </a:r>
          </a:p>
          <a:p>
            <a:pPr lvl="1"/>
            <a:r>
              <a:rPr lang="en-US" dirty="0" smtClean="0"/>
              <a:t>Haxe?</a:t>
            </a:r>
          </a:p>
          <a:p>
            <a:r>
              <a:rPr lang="en-US" dirty="0" smtClean="0"/>
              <a:t>Compare the alternatives to Go and each other for best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Compilation (Simplicity in Production)</a:t>
            </a:r>
          </a:p>
          <a:p>
            <a:r>
              <a:rPr lang="en-US" dirty="0" smtClean="0"/>
              <a:t>Neutral (Allowed them to choose necessary features)</a:t>
            </a:r>
          </a:p>
          <a:p>
            <a:pPr lvl="1"/>
            <a:r>
              <a:rPr lang="en-US" dirty="0" smtClean="0"/>
              <a:t>Asychronous Primitives</a:t>
            </a:r>
          </a:p>
          <a:p>
            <a:pPr lvl="1"/>
            <a:r>
              <a:rPr lang="en-US" dirty="0" smtClean="0"/>
              <a:t>Low-level Interfaces</a:t>
            </a:r>
          </a:p>
          <a:p>
            <a:pPr lvl="1"/>
            <a:r>
              <a:rPr lang="en-US" dirty="0" smtClean="0"/>
              <a:t>Extensive Standard Libraries</a:t>
            </a:r>
          </a:p>
          <a:p>
            <a:pPr lvl="1"/>
            <a:r>
              <a:rPr lang="en-US" dirty="0" smtClean="0"/>
              <a:t>Duck Typing</a:t>
            </a:r>
          </a:p>
          <a:p>
            <a:r>
              <a:rPr lang="en-US" dirty="0" smtClean="0"/>
              <a:t>Full Development Environment</a:t>
            </a:r>
          </a:p>
          <a:p>
            <a:r>
              <a:rPr lang="en-US" dirty="0" smtClean="0"/>
              <a:t>Multi-arch building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Docker Choose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pPr lvl="1"/>
            <a:r>
              <a:rPr lang="en-US" b="1" dirty="0" smtClean="0"/>
              <a:t>Speed!</a:t>
            </a:r>
            <a:r>
              <a:rPr lang="en-US" dirty="0" smtClean="0"/>
              <a:t> (One of the faster languages)</a:t>
            </a:r>
          </a:p>
          <a:p>
            <a:pPr lvl="1"/>
            <a:r>
              <a:rPr lang="en-US" b="1" dirty="0" smtClean="0"/>
              <a:t>Stability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/>
              <a:t>Reliability</a:t>
            </a:r>
          </a:p>
          <a:p>
            <a:pPr lvl="2"/>
            <a:r>
              <a:rPr lang="en-US" dirty="0" smtClean="0"/>
              <a:t>Low-level interfaces</a:t>
            </a:r>
          </a:p>
          <a:p>
            <a:pPr lvl="1"/>
            <a:r>
              <a:rPr lang="en-US" b="1" dirty="0" smtClean="0"/>
              <a:t>Large Libraries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/>
              <a:t>Community Support</a:t>
            </a:r>
          </a:p>
          <a:p>
            <a:pPr lvl="1"/>
            <a:r>
              <a:rPr lang="en-US" dirty="0" smtClean="0"/>
              <a:t>Good Support for </a:t>
            </a:r>
            <a:r>
              <a:rPr lang="en-US" b="1" dirty="0" smtClean="0"/>
              <a:t>Multithreading</a:t>
            </a:r>
          </a:p>
          <a:p>
            <a:pPr lvl="2"/>
            <a:r>
              <a:rPr lang="en-US" dirty="0" smtClean="0"/>
              <a:t>Asynchronous primitives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Java replace Go?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pPr lvl="1"/>
            <a:r>
              <a:rPr lang="en-US" b="1" dirty="0" smtClean="0"/>
              <a:t>Complicated</a:t>
            </a:r>
            <a:r>
              <a:rPr lang="en-US" dirty="0" smtClean="0"/>
              <a:t> (Adds to production time)</a:t>
            </a:r>
          </a:p>
          <a:p>
            <a:pPr lvl="2"/>
            <a:r>
              <a:rPr lang="en-US" dirty="0" smtClean="0"/>
              <a:t>Confusing Syntax</a:t>
            </a:r>
          </a:p>
          <a:p>
            <a:pPr lvl="1"/>
            <a:r>
              <a:rPr lang="en-US" b="1" dirty="0" smtClean="0"/>
              <a:t>Inflexible</a:t>
            </a:r>
            <a:r>
              <a:rPr lang="en-US" dirty="0" smtClean="0"/>
              <a:t> (Opposite of Go and Python)</a:t>
            </a:r>
          </a:p>
          <a:p>
            <a:pPr lvl="2"/>
            <a:r>
              <a:rPr lang="en-US" dirty="0" smtClean="0"/>
              <a:t>Static Typing</a:t>
            </a:r>
          </a:p>
          <a:p>
            <a:pPr lvl="2"/>
            <a:r>
              <a:rPr lang="en-US" dirty="0" smtClean="0"/>
              <a:t>Very low level coding style</a:t>
            </a:r>
          </a:p>
          <a:p>
            <a:pPr lvl="1"/>
            <a:r>
              <a:rPr lang="en-US" b="1" dirty="0" smtClean="0"/>
              <a:t>Different Style </a:t>
            </a:r>
            <a:r>
              <a:rPr lang="en-US" dirty="0" smtClean="0"/>
              <a:t>than Go</a:t>
            </a:r>
          </a:p>
          <a:p>
            <a:pPr lvl="1"/>
            <a:r>
              <a:rPr lang="en-US" dirty="0" smtClean="0"/>
              <a:t>Built for safety and stability </a:t>
            </a:r>
            <a:r>
              <a:rPr lang="en-US" b="1" dirty="0" smtClean="0"/>
              <a:t>NOT simplicity</a:t>
            </a:r>
            <a:r>
              <a:rPr lang="en-US" dirty="0" smtClean="0"/>
              <a:t>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b="1" dirty="0" smtClean="0"/>
              <a:t>portability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Java replace Go?</a:t>
            </a:r>
          </a:p>
        </p:txBody>
      </p:sp>
    </p:spTree>
    <p:extLst>
      <p:ext uri="{BB962C8B-B14F-4D97-AF65-F5344CB8AC3E}">
        <p14:creationId xmlns:p14="http://schemas.microsoft.com/office/powerpoint/2010/main" val="319513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pPr lvl="1"/>
            <a:r>
              <a:rPr lang="en-US" b="1" dirty="0" smtClean="0"/>
              <a:t>Simple Syntax </a:t>
            </a:r>
            <a:r>
              <a:rPr lang="en-US" dirty="0" smtClean="0"/>
              <a:t>(Similar to Go)</a:t>
            </a:r>
          </a:p>
          <a:p>
            <a:pPr lvl="2"/>
            <a:r>
              <a:rPr lang="en-US" dirty="0" smtClean="0"/>
              <a:t>Duck Typing</a:t>
            </a:r>
          </a:p>
          <a:p>
            <a:pPr lvl="1"/>
            <a:r>
              <a:rPr lang="en-US" b="1" dirty="0" smtClean="0"/>
              <a:t>Flexibility</a:t>
            </a:r>
          </a:p>
          <a:p>
            <a:pPr lvl="2"/>
            <a:r>
              <a:rPr lang="en-US" dirty="0" smtClean="0"/>
              <a:t>Strong Cross Platform Support</a:t>
            </a:r>
          </a:p>
          <a:p>
            <a:pPr lvl="1"/>
            <a:r>
              <a:rPr lang="en-US" b="1" dirty="0" smtClean="0"/>
              <a:t>Large Libraries and</a:t>
            </a:r>
            <a:r>
              <a:rPr lang="en-US" dirty="0" smtClean="0"/>
              <a:t> </a:t>
            </a:r>
            <a:r>
              <a:rPr lang="en-US" b="1" dirty="0" smtClean="0"/>
              <a:t>Community Support</a:t>
            </a:r>
          </a:p>
          <a:p>
            <a:pPr lvl="1"/>
            <a:r>
              <a:rPr lang="en-US" b="1" dirty="0" smtClean="0"/>
              <a:t>Interpreted</a:t>
            </a:r>
            <a:r>
              <a:rPr lang="en-US" dirty="0" smtClean="0"/>
              <a:t> (Easy Development)</a:t>
            </a:r>
          </a:p>
          <a:p>
            <a:pPr lvl="1"/>
            <a:r>
              <a:rPr lang="en-US" dirty="0" smtClean="0"/>
              <a:t>Supports </a:t>
            </a:r>
            <a:r>
              <a:rPr lang="en-US" b="1" dirty="0" smtClean="0"/>
              <a:t>multithreading</a:t>
            </a:r>
            <a:r>
              <a:rPr lang="en-US" dirty="0" smtClean="0"/>
              <a:t> (Far from Java)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Python?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1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Cons</a:t>
            </a:r>
          </a:p>
          <a:p>
            <a:pPr lvl="1"/>
            <a:r>
              <a:rPr lang="en-US" b="1" dirty="0" smtClean="0"/>
              <a:t>High Level </a:t>
            </a:r>
            <a:r>
              <a:rPr lang="en-US" dirty="0" smtClean="0"/>
              <a:t>Language Style</a:t>
            </a:r>
          </a:p>
          <a:p>
            <a:pPr lvl="2"/>
            <a:r>
              <a:rPr lang="en-US" dirty="0" smtClean="0"/>
              <a:t>Lacks Low Level Primitives</a:t>
            </a:r>
          </a:p>
          <a:p>
            <a:pPr lvl="2"/>
            <a:r>
              <a:rPr lang="en-US" dirty="0" smtClean="0"/>
              <a:t>Limits Control</a:t>
            </a:r>
          </a:p>
          <a:p>
            <a:pPr lvl="1"/>
            <a:r>
              <a:rPr lang="en-US" b="1" dirty="0" smtClean="0"/>
              <a:t>Not Fast </a:t>
            </a:r>
            <a:r>
              <a:rPr lang="en-US" dirty="0" smtClean="0"/>
              <a:t>(One of Go’s Focuses)</a:t>
            </a:r>
          </a:p>
          <a:p>
            <a:pPr lvl="2"/>
            <a:r>
              <a:rPr lang="en-US" dirty="0" smtClean="0"/>
              <a:t>Can be helped but still not near Java’s speed</a:t>
            </a:r>
          </a:p>
          <a:p>
            <a:pPr lvl="1"/>
            <a:r>
              <a:rPr lang="en-US" b="1" dirty="0" smtClean="0"/>
              <a:t>Runtime Errors</a:t>
            </a:r>
          </a:p>
          <a:p>
            <a:pPr lvl="1"/>
            <a:r>
              <a:rPr lang="en-US" dirty="0" smtClean="0"/>
              <a:t>Built for Simplicity </a:t>
            </a:r>
            <a:r>
              <a:rPr lang="en-US" b="1" dirty="0" smtClean="0"/>
              <a:t>NOT Speed and</a:t>
            </a:r>
            <a:r>
              <a:rPr lang="en-US" dirty="0" smtClean="0"/>
              <a:t> </a:t>
            </a:r>
            <a:r>
              <a:rPr lang="en-US" b="1" dirty="0" smtClean="0"/>
              <a:t>Stability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Python?</a:t>
            </a:r>
          </a:p>
        </p:txBody>
      </p:sp>
    </p:spTree>
    <p:extLst>
      <p:ext uri="{BB962C8B-B14F-4D97-AF65-F5344CB8AC3E}">
        <p14:creationId xmlns:p14="http://schemas.microsoft.com/office/powerpoint/2010/main" val="342986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Pros</a:t>
            </a:r>
          </a:p>
          <a:p>
            <a:pPr lvl="1"/>
            <a:r>
              <a:rPr lang="en-US" b="1" dirty="0" smtClean="0"/>
              <a:t>Neutral</a:t>
            </a:r>
            <a:r>
              <a:rPr lang="en-US" dirty="0" smtClean="0"/>
              <a:t> Language</a:t>
            </a:r>
          </a:p>
          <a:p>
            <a:pPr lvl="1"/>
            <a:r>
              <a:rPr lang="en-US" b="1" dirty="0" smtClean="0"/>
              <a:t>Duck Typing </a:t>
            </a:r>
            <a:r>
              <a:rPr lang="en-US" dirty="0" smtClean="0"/>
              <a:t>(Similar to Go and Python)</a:t>
            </a:r>
          </a:p>
          <a:p>
            <a:pPr lvl="1"/>
            <a:r>
              <a:rPr lang="en-US" dirty="0" smtClean="0"/>
              <a:t>Moderately </a:t>
            </a:r>
            <a:r>
              <a:rPr lang="en-US" b="1" dirty="0" smtClean="0"/>
              <a:t>simple</a:t>
            </a:r>
            <a:r>
              <a:rPr lang="en-US" dirty="0" smtClean="0"/>
              <a:t> coding style</a:t>
            </a:r>
          </a:p>
          <a:p>
            <a:pPr lvl="1"/>
            <a:r>
              <a:rPr lang="en-US" b="1" dirty="0" smtClean="0"/>
              <a:t>Unique</a:t>
            </a:r>
            <a:r>
              <a:rPr lang="en-US" dirty="0" smtClean="0"/>
              <a:t> Features</a:t>
            </a:r>
          </a:p>
          <a:p>
            <a:pPr lvl="2"/>
            <a:r>
              <a:rPr lang="en-US" dirty="0" smtClean="0"/>
              <a:t>Cross Compiler</a:t>
            </a:r>
          </a:p>
          <a:p>
            <a:pPr lvl="1"/>
            <a:r>
              <a:rPr lang="en-US" b="1" dirty="0" smtClean="0"/>
              <a:t>Multithreading</a:t>
            </a:r>
            <a:r>
              <a:rPr lang="en-US" dirty="0" smtClean="0"/>
              <a:t>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 Haxe?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4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73</TotalTime>
  <Words>427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Analysis of the Implementation of DockAlt</vt:lpstr>
      <vt:lpstr>What is Docker?</vt:lpstr>
      <vt:lpstr>Our Task</vt:lpstr>
      <vt:lpstr>Why did Docker Choose Go?</vt:lpstr>
      <vt:lpstr>Should Java replace Go?</vt:lpstr>
      <vt:lpstr>Should Java replace Go?</vt:lpstr>
      <vt:lpstr>What About Python?</vt:lpstr>
      <vt:lpstr>What About Python?</vt:lpstr>
      <vt:lpstr>Maybe Haxe?</vt:lpstr>
      <vt:lpstr>Maybe Haxe?</vt:lpstr>
      <vt:lpstr>Conclusion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Implementation of DockAlt</dc:title>
  <dc:creator>Kacey Ryan</dc:creator>
  <cp:lastModifiedBy>Kacey Ryan</cp:lastModifiedBy>
  <cp:revision>15</cp:revision>
  <dcterms:created xsi:type="dcterms:W3CDTF">2014-06-03T01:25:40Z</dcterms:created>
  <dcterms:modified xsi:type="dcterms:W3CDTF">2014-06-03T02:38:42Z</dcterms:modified>
</cp:coreProperties>
</file>