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070E-F0F2-4F6A-BE15-18078023152F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AC74-E73D-44AD-83BB-76666E14B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6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070E-F0F2-4F6A-BE15-18078023152F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AC74-E73D-44AD-83BB-76666E14B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23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070E-F0F2-4F6A-BE15-18078023152F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AC74-E73D-44AD-83BB-76666E14B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94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070E-F0F2-4F6A-BE15-18078023152F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AC74-E73D-44AD-83BB-76666E14B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070E-F0F2-4F6A-BE15-18078023152F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AC74-E73D-44AD-83BB-76666E14B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4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070E-F0F2-4F6A-BE15-18078023152F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AC74-E73D-44AD-83BB-76666E14B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36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070E-F0F2-4F6A-BE15-18078023152F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AC74-E73D-44AD-83BB-76666E14B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070E-F0F2-4F6A-BE15-18078023152F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AC74-E73D-44AD-83BB-76666E14B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070E-F0F2-4F6A-BE15-18078023152F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AC74-E73D-44AD-83BB-76666E14B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8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070E-F0F2-4F6A-BE15-18078023152F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AC74-E73D-44AD-83BB-76666E14B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5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070E-F0F2-4F6A-BE15-18078023152F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AC74-E73D-44AD-83BB-76666E14B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3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1070E-F0F2-4F6A-BE15-18078023152F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DAC74-E73D-44AD-83BB-76666E14B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7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DC8C0-C5B6-4870-8307-F546794D2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Supplemental File 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D3246-1CAF-4CCE-A1BB-57B392BDC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plots of all alpha diversity metrics</a:t>
            </a:r>
          </a:p>
          <a:p>
            <a:r>
              <a:rPr lang="en-US" dirty="0"/>
              <a:t>Plots are of median values</a:t>
            </a:r>
          </a:p>
          <a:p>
            <a:r>
              <a:rPr lang="en-US" dirty="0"/>
              <a:t>Boxplots show </a:t>
            </a:r>
            <a:r>
              <a:rPr lang="en-US"/>
              <a:t>0,0.025,0.5,0.975,1 quantiles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80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99FF0999-755B-4F62-9B56-DB210D23D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389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C456CBAC-31F0-4C81-8473-A74DB1E13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511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8322972C-8BE6-404F-900B-27ED21A87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282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F583DA69-7BB3-47BC-A336-A3F746530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77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4CDCDA62-BF19-4E76-BB79-27F47FCB6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46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BA1721E1-7209-435D-9C35-2EF595EE7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108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E83023BC-993A-4B7E-B749-DC5C756BB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130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49554472-334F-4426-A37B-E82780AAA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70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9EA12CB4-D727-4054-A8EC-1E775F417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895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93A65EDA-CCA7-4E63-9D53-B9577CE99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586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97853D1A-32DB-4782-9E41-80A26745F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73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FDA4460A-9E7A-489B-B006-98E2207E8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71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A6DCCACD-E72F-4635-985C-4FFC0ABD9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49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8251C5F3-5565-4CF4-994C-9D80A5EC5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752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47F3A5C0-DA55-45FB-A488-F125034BE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981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19</Words>
  <Application>Microsoft Office PowerPoint</Application>
  <PresentationFormat>Custom</PresentationFormat>
  <Paragraphs>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Supplemental File 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Supplemental File X</dc:title>
  <dc:creator>Kyle Capistrant-Fossa</dc:creator>
  <cp:lastModifiedBy>Kyle Capistrant-Fossa</cp:lastModifiedBy>
  <cp:revision>1</cp:revision>
  <dcterms:created xsi:type="dcterms:W3CDTF">2020-08-19T22:42:18Z</dcterms:created>
  <dcterms:modified xsi:type="dcterms:W3CDTF">2020-08-19T22:50:36Z</dcterms:modified>
</cp:coreProperties>
</file>