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214D-C8AB-384B-B77E-C3D2228BCB8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DAD3-495F-1A42-8C72-8281B62B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214D-C8AB-384B-B77E-C3D2228BCB8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DAD3-495F-1A42-8C72-8281B62B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5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214D-C8AB-384B-B77E-C3D2228BCB8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DAD3-495F-1A42-8C72-8281B62B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214D-C8AB-384B-B77E-C3D2228BCB8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DAD3-495F-1A42-8C72-8281B62B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214D-C8AB-384B-B77E-C3D2228BCB8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DAD3-495F-1A42-8C72-8281B62B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214D-C8AB-384B-B77E-C3D2228BCB8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DAD3-495F-1A42-8C72-8281B62B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214D-C8AB-384B-B77E-C3D2228BCB8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DAD3-495F-1A42-8C72-8281B62B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3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214D-C8AB-384B-B77E-C3D2228BCB8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DAD3-495F-1A42-8C72-8281B62B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214D-C8AB-384B-B77E-C3D2228BCB8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DAD3-495F-1A42-8C72-8281B62B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214D-C8AB-384B-B77E-C3D2228BCB8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DAD3-495F-1A42-8C72-8281B62B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214D-C8AB-384B-B77E-C3D2228BCB8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DAD3-495F-1A42-8C72-8281B62B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214D-C8AB-384B-B77E-C3D2228BCB80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DAD3-495F-1A42-8C72-8281B62BB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E86AFF-0665-EC48-9357-459988FD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532C1-3A71-6349-9FF6-E1D891021704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338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94BD5-5A23-CF4E-AEBC-2FFB3152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B4C841-4178-6C49-87A0-36948BBB2939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399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3FE5B-2484-5C4F-B7B9-614E4749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6D8B13-2A89-1C4C-BB10-FF9E879A8DEC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376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82CC05-608C-2142-9482-3CB6C938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A8CE32-B89B-E646-B83A-0B164F0E918E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FvV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764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93788-E51F-AE45-B58D-DA68017F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1D9EF8-4F08-F540-9CE2-C83DB6BBEEDA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246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342A63-6D9C-B844-91B6-411FB24C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9B2ED8-4B01-4A4F-BCA0-21C66F0252F1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6155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A34DC-0DB2-914C-A942-E7B3028D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192B2-2B93-5C4F-B9D2-228FDB2A18DB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FvV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28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79202-1A98-3E42-A26E-DE5B7B40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532C1-3A71-6349-9FF6-E1D891021704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200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0F580-90B7-EF47-AEBC-C2D8570C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532C1-3A71-6349-9FF6-E1D891021704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FvV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708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02990-6542-074E-AC37-8F041049E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CE5D4D-0A45-514D-AF78-01033BE36557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319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461D89-7EE1-034B-A212-C6677B6F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8E669-2006-8341-8DBE-D2E91AE2DE1B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285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E62699-D627-4C4A-8277-52CC291B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40FF8F-B604-BD43-BEF0-306AB4C46B17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FvV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559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C9596-649E-8940-817A-19BE2908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D627FC-9A1C-2B44-B2D6-8F3970E0581B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013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4B2A7-3190-254A-9643-81DE7C21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99469F-ACBE-B744-8696-8A7CE9709C7B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382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72F51-18A8-C444-8ABF-82C5C434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E5B954-78BF-D845-87F6-8BC356EA81E1}"/>
              </a:ext>
            </a:extLst>
          </p:cNvPr>
          <p:cNvSpPr txBox="1"/>
          <p:nvPr/>
        </p:nvSpPr>
        <p:spPr>
          <a:xfrm>
            <a:off x="4560711" y="0"/>
            <a:ext cx="147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FvV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062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15</Words>
  <Application>Microsoft Macintosh PowerPoint</Application>
  <PresentationFormat>Custom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Capistrant-Fossa</dc:creator>
  <cp:lastModifiedBy>Kyle Capistrant-Fossa</cp:lastModifiedBy>
  <cp:revision>1</cp:revision>
  <dcterms:created xsi:type="dcterms:W3CDTF">2020-05-27T17:16:49Z</dcterms:created>
  <dcterms:modified xsi:type="dcterms:W3CDTF">2020-05-27T17:24:29Z</dcterms:modified>
</cp:coreProperties>
</file>