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E3540-1F72-4E32-90E1-69ADF320FAF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0EF4C-A60A-468A-96B5-0A406959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0EF4C-A60A-468A-96B5-0A4069591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40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197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4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30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437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F31064-C43B-43F1-A16E-49C31F8B75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BCA016-B000-488E-B815-979DBFE52F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62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localhost:4444/grid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localhost:4444/grid/conso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CK-SELENIUM-GRID.pdf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github.com/up1/course-selenium-gri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SCK-SELENIUM-GRI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elenium-release.storage.googleapis.co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console" TargetMode="External"/><Relationship Id="rId2" Type="http://schemas.openxmlformats.org/officeDocument/2006/relationships/hyperlink" Target="http://localhost:444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290" y="3480179"/>
            <a:ext cx="10401060" cy="1063173"/>
          </a:xfrm>
        </p:spPr>
        <p:txBody>
          <a:bodyPr/>
          <a:lstStyle/>
          <a:p>
            <a:r>
              <a:rPr lang="en-US" b="1" dirty="0" smtClean="0">
                <a:latin typeface="Bahnschrift Condensed" panose="020B0502040204020203" pitchFamily="34" charset="0"/>
              </a:rPr>
              <a:t>Advance </a:t>
            </a:r>
            <a:r>
              <a:rPr lang="en-US" b="1" dirty="0">
                <a:latin typeface="Bahnschrift Condensed" panose="020B0502040204020203" pitchFamily="34" charset="0"/>
              </a:rPr>
              <a:t>Robot Framework with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806" y="5800299"/>
            <a:ext cx="8921528" cy="934825"/>
          </a:xfrm>
        </p:spPr>
        <p:txBody>
          <a:bodyPr>
            <a:normAutofit fontScale="92500" lnSpcReduction="20000"/>
          </a:bodyPr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หลังจากที่ไปอบรมคอร์ส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Advance Robot Framework with Python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กับพี่ที่บริษัทอีกหนึ่งคน ที่อาคารซอฟต์แวร์พาร์ค ชั้น 3 ถ.แจ้งวัฒนะ ปากเกร็ด นนทบุรี 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คอร์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สนี้อบรม 2 วันครับ วันที่ 18-19 เมษา 62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1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achain\AppData\Local\LINE\Cache\tmp\15559113613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2" y="1541829"/>
            <a:ext cx="10584502" cy="245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4382" y="204963"/>
            <a:ext cx="10178322" cy="6201295"/>
          </a:xfrm>
        </p:spPr>
        <p:txBody>
          <a:bodyPr>
            <a:normAutofit/>
          </a:bodyPr>
          <a:lstStyle/>
          <a:p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การทำงานในส่วนนี้คือระบบจะทำการรันเทสเคสนี้โดยการ </a:t>
            </a:r>
            <a:r>
              <a:rPr lang="en-US" sz="2000" cap="none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remote_url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จะทำการจัดสรรทรัพยากรในการที่จะรันโค้ดชุดนี้ไปหา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เมื่อเรารันสคริปนี้จะเห็นว่าเรามีการใช้ทรัพยากรของ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ไปแล้ว</a:t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โค้ดที่ดีจะต้องคืนทรัพยากรหลังจากรันเสร็จนะครับในโค้ดตัวอย่างทำเพื่ออยากให้เห็นว่ามีการใช้ทรัพยากรอย่างไรครับ ดังนั้นให้ทุกคนเปิด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Comment Code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ตัวอย่างออกในบรรทัด</a:t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Test Teardown  Close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Browser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นี้นะครับ ให้ลบเครื่องหมาย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ออกครับ หรือครอบบรรทัดนั้นแล้ว</a:t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Ctrl+/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จากนั้นลองรันใหม่ครับ นั้นก็คือการเขียนเทสเคสที่สมบูรณ์ครับ</a:t>
            </a: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995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290" y="3480179"/>
            <a:ext cx="10401060" cy="1063173"/>
          </a:xfrm>
        </p:spPr>
        <p:txBody>
          <a:bodyPr/>
          <a:lstStyle/>
          <a:p>
            <a:r>
              <a:rPr lang="en-US" sz="9600" b="1" u="sng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</a:t>
            </a:r>
            <a: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</a:t>
            </a:r>
            <a:r>
              <a:rPr lang="th-TH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8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With Google chrome only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201295"/>
          </a:xfrm>
        </p:spPr>
        <p:txBody>
          <a:bodyPr>
            <a:normAutofit/>
          </a:bodyPr>
          <a:lstStyle/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ยังอยู่กับ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นะครับ ซึ่งในขั้นตอนต่อไปนี้ ผมจะมาแนะนำวิธีการ สร้าง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ให้มีเฉพาะ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Web</a:t>
            </a:r>
            <a:r>
              <a:rPr lang="en-US" sz="2000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D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river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Chrome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เท่านั้นดังรูป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ขั้นตอนไม่ยากอย่างที่คิดครับ ไปลุยกันเลยจ้า...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196" name="Picture 4" descr="C:\Users\Kachain\AppData\Local\LINE\Cache\tmp\15559128408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776057"/>
            <a:ext cx="10187221" cy="341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4557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Configuration</a:t>
            </a:r>
            <a:r>
              <a:rPr lang="th-TH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With Chrome only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1678" y="1026942"/>
            <a:ext cx="10178322" cy="6201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1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สร้างไฟล์ขึ้นมาที่ชื่อว่า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node_chrome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json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ให้กำหนดนามสกุลเป็น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json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นะครับ สร้างใน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path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เดิม         	    ที่เราทำมาตั้งแต่อันก่อนหน้านะครับ </a:t>
            </a:r>
          </a:p>
          <a:p>
            <a:endParaRPr lang="th-TH" sz="2000" cap="none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เอาสคริปนี้ไปว่างได้เลยจ้า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Copy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ในกรอบขาวเลยครับ</a:t>
            </a:r>
            <a:endParaRPr lang="en-US" sz="2000" cap="none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000" cap="none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906" y="2706230"/>
            <a:ext cx="4318780" cy="285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"capabilities":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browserName</a:t>
            </a:r>
            <a:r>
              <a:rPr lang="en-US" dirty="0"/>
              <a:t>": "chrome",</a:t>
            </a:r>
          </a:p>
          <a:p>
            <a:r>
              <a:rPr lang="en-US" dirty="0"/>
              <a:t>"</a:t>
            </a:r>
            <a:r>
              <a:rPr lang="en-US" dirty="0" err="1"/>
              <a:t>maxInstances</a:t>
            </a:r>
            <a:r>
              <a:rPr lang="en-US" dirty="0"/>
              <a:t>": 10,</a:t>
            </a:r>
          </a:p>
          <a:p>
            <a:r>
              <a:rPr lang="en-US" dirty="0"/>
              <a:t>"</a:t>
            </a:r>
            <a:r>
              <a:rPr lang="en-US" dirty="0" err="1"/>
              <a:t>seleniumProtocol</a:t>
            </a:r>
            <a:r>
              <a:rPr lang="en-US" dirty="0"/>
              <a:t>": "WebDriver"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</p:txBody>
      </p:sp>
      <p:pic>
        <p:nvPicPr>
          <p:cNvPr id="11268" name="Picture 4" descr="C:\Users\Kachain\AppData\Local\LINE\Cache\tmp\15559135303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25" y="2696428"/>
            <a:ext cx="4599786" cy="28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1736" y="0"/>
            <a:ext cx="10789929" cy="667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2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เมื่อเตรียมขั้นตอนแรกเสร็จเรียบร้อย ต่อมาเราจะทำการสร้าง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ด้วยคำสั่งใน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เช่นเดิมจ้า </a:t>
            </a:r>
          </a:p>
          <a:p>
            <a:endParaRPr lang="th-TH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endParaRPr lang="th-TH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0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000" b="1" cap="none" dirty="0" smtClean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 smtClean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</a:t>
            </a:r>
            <a:r>
              <a:rPr lang="en-US" sz="2000" b="1" cap="none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สีแดงนี้ได้ </a:t>
            </a:r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ที่ได้ตอนเรา </a:t>
            </a:r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Hub </a:t>
            </a: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ครับ ไป </a:t>
            </a:r>
            <a:r>
              <a:rPr lang="en-US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Copy </a:t>
            </a: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มาเลย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ครับ</a:t>
            </a:r>
            <a:endParaRPr lang="en-US" sz="2000" b="1" cap="none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1" cap="none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จากนั้นไป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Refresh link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นี้ดูผลลัพธ์เลยครับ</a:t>
            </a:r>
            <a:r>
              <a:rPr lang="th-TH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http://localhost:4444/grid/console</a:t>
            </a:r>
            <a:endParaRPr lang="th-TH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4906" y="1177680"/>
            <a:ext cx="1014521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-jar selenium-server-standalone-3.141.59.jar -role node -hub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http://192.168.43.245:4444/grid/register </a:t>
            </a:r>
            <a:r>
              <a:rPr lang="en-US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-host localhost -</a:t>
            </a:r>
            <a:r>
              <a:rPr lang="en-US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nodeConfig</a:t>
            </a:r>
            <a:r>
              <a:rPr lang="en-US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node_chrome.json</a:t>
            </a:r>
            <a:endParaRPr lang="en-US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44" name="Picture 4" descr="C:\Users\Kachain\AppData\Local\LINE\Cache\tmp\15559144631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7" y="2327647"/>
            <a:ext cx="10912759" cy="1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Kachain\AppData\Local\LINE\Cache\tmp\15559145847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61" y="4498284"/>
            <a:ext cx="9267307" cy="22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9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63773"/>
            <a:ext cx="10178322" cy="6387152"/>
          </a:xfrm>
        </p:spPr>
        <p:txBody>
          <a:bodyPr>
            <a:normAutofit/>
          </a:bodyPr>
          <a:lstStyle/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นอกจากนี้นะครับเรายังสามารถจะสร้างให้มี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Chrome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และมี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Firefox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ด้วยอีก 5 ตัวก็ได้ครับ หรือจะ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WebDriver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อื่นๆก็ทำได้ครับ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ด้วยวิธีการเพิ่มโค้ดเข้าไปในไฟล์ </a:t>
            </a:r>
            <a:r>
              <a:rPr lang="en-US" sz="24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node_chrome.json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รันใน </a:t>
            </a:r>
            <a:r>
              <a:rPr lang="en-US" sz="24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คำสั่งเดิมแล้วไป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Refresh link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ดูนะครับ </a:t>
            </a:r>
            <a:r>
              <a:rPr lang="en-US" sz="20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localhost:4444/grid/console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0207" y="2478586"/>
            <a:ext cx="431878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"capabilities":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browserName</a:t>
            </a:r>
            <a:r>
              <a:rPr lang="en-US" dirty="0"/>
              <a:t>": "chrome",</a:t>
            </a:r>
          </a:p>
          <a:p>
            <a:r>
              <a:rPr lang="en-US" dirty="0"/>
              <a:t>"</a:t>
            </a:r>
            <a:r>
              <a:rPr lang="en-US" dirty="0" err="1"/>
              <a:t>maxInstances</a:t>
            </a:r>
            <a:r>
              <a:rPr lang="en-US" dirty="0"/>
              <a:t>": 10,</a:t>
            </a:r>
          </a:p>
          <a:p>
            <a:r>
              <a:rPr lang="en-US" dirty="0"/>
              <a:t>"</a:t>
            </a:r>
            <a:r>
              <a:rPr lang="en-US" dirty="0" err="1"/>
              <a:t>seleniumProtocol</a:t>
            </a:r>
            <a:r>
              <a:rPr lang="en-US" dirty="0"/>
              <a:t>": "WebDriver"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browserName</a:t>
            </a:r>
            <a:r>
              <a:rPr lang="en-US" dirty="0"/>
              <a:t>": "</a:t>
            </a:r>
            <a:r>
              <a:rPr lang="en-US" dirty="0" err="1"/>
              <a:t>firefox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maxInstances</a:t>
            </a:r>
            <a:r>
              <a:rPr lang="en-US" dirty="0"/>
              <a:t>": 5,</a:t>
            </a:r>
          </a:p>
          <a:p>
            <a:r>
              <a:rPr lang="en-US" dirty="0"/>
              <a:t>"</a:t>
            </a:r>
            <a:r>
              <a:rPr lang="en-US" dirty="0" err="1"/>
              <a:t>seleniumProtocol</a:t>
            </a:r>
            <a:r>
              <a:rPr lang="en-US" dirty="0"/>
              <a:t>": "WebDriver"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2290" name="Picture 2" descr="C:\Users\Kachain\AppData\Local\LINE\Cache\tmp\15559149126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15" y="2505918"/>
            <a:ext cx="4733602" cy="42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4905" y="1601005"/>
            <a:ext cx="10145219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-jar selenium-server-standalone-3.141.59.jar -role node -hub </a:t>
            </a:r>
            <a:r>
              <a:rPr lang="en-US" sz="2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http://192.168.43.245:4444/grid/register </a:t>
            </a:r>
            <a:r>
              <a:rPr lang="en-US" sz="2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-host localhost -</a:t>
            </a:r>
            <a:r>
              <a:rPr lang="en-US" sz="2000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nodeConfig</a:t>
            </a:r>
            <a:r>
              <a:rPr lang="en-US" sz="2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node_chrome.json</a:t>
            </a:r>
            <a:endParaRPr lang="en-US" sz="20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1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Kachain\AppData\Local\LINE\Cache\tmp\15559151510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0" y="1416879"/>
            <a:ext cx="10992434" cy="373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6287" y="286603"/>
            <a:ext cx="10854417" cy="6387152"/>
          </a:xfrm>
        </p:spPr>
        <p:txBody>
          <a:bodyPr>
            <a:normAutofit/>
          </a:bodyPr>
          <a:lstStyle/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เป็นอันเรียบร้อยครับ </a:t>
            </a:r>
            <a: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**ทั้งนี้ถึงแม้ว่าเราจะสามารถจัดการกับตัวรัน </a:t>
            </a:r>
            <a:r>
              <a:rPr lang="en-US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WebDriver </a:t>
            </a:r>
            <a: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ได้แต่เราก็ต้องคำนึงถึงทรัพยากรในเครื่องเราด้วยเช่นกันนะครับ แน่นอนว่ายิ่งรันเยอะ ถ้าเครื่องเต่าๆหน่อยอาจจะรอนานได้เช่นกัน</a:t>
            </a:r>
            <a:b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ง่ายๆคือคำนึงถึงความแรงของเครื่องที่รันด้วยนะจ๊ะ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885" y="5556469"/>
            <a:ext cx="1014521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ดูเพิ่มเติมได้ที่นี่ครับ 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 action="ppaction://hlinkfile"/>
              </a:rPr>
              <a:t>Selenium Grid</a:t>
            </a:r>
            <a:endParaRPr lang="en-US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534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145" y="3367638"/>
            <a:ext cx="10297552" cy="1640460"/>
          </a:xfrm>
        </p:spPr>
        <p:txBody>
          <a:bodyPr/>
          <a:lstStyle/>
          <a:p>
            <a:r>
              <a:rPr lang="en-US" sz="9600" b="1" u="sng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</a:t>
            </a:r>
            <a: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</a:t>
            </a:r>
            <a:r>
              <a:rPr lang="th-TH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96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8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Play With Docker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หลังจากที่เห็นภาพของเจ้า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</a:t>
            </a:r>
            <a:r>
              <a:rPr lang="th-TH" sz="2000" cap="none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เราจะ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มาลองทำใน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Docker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คือการจำลองนะครับ ไปดูขั้นตอนกันเลย</a:t>
            </a: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1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เข้าเว็บนี้ครับ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https://labs.play-with-docker.com/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ทำการสมัครและ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เข้าไปเลยครับ หลังจากเข้าไปเราจะได้เซิฟเวอร์จำลอง โดยเว็บนี้จะให้เราใช้บริการฟรี 4 ชม. ครับ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เพียงพอต่อการทดลองของเรา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4338" name="Picture 2" descr="C:\Users\Kachain\AppData\Local\LINE\Cache\tmp\15559171020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68" y="1593459"/>
            <a:ext cx="10294056" cy="49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4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Kachain\AppData\Local\LINE\Cache\tmp\1555917856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3" y="915679"/>
            <a:ext cx="11504557" cy="52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Click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ตามที่กรอบแดงครับ</a:t>
            </a:r>
            <a:endParaRPr lang="en-US" sz="20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2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13898"/>
            <a:ext cx="10178322" cy="1760561"/>
          </a:xfrm>
        </p:spPr>
        <p:txBody>
          <a:bodyPr>
            <a:normAutofit/>
          </a:bodyPr>
          <a:lstStyle/>
          <a:p>
            <a:r>
              <a:rPr lang="th-TH" sz="20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ช่วงเช้าของวันที่ 18 เริ่มกันด้วยเรื่องของ </a:t>
            </a:r>
            <a:r>
              <a:rPr lang="en-US" sz="2000" b="1" u="sng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sz="2000" b="1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	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อื่นมาเริ่มจากการรู้ถึงประโยชน์ของมันกันก่อนครับ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สิ่งที่ช่วยทำให้สามารถ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ชุดการทดสอบแบบอัตโนมัติ บน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Browser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ๆ แบบ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Distributed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ขนาน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Parallel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ได้ง่ายขึ้น ซึ่งช่วยลดเวลาของการทดสอบระบบลงไปเยอะมาก ๆ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74460"/>
            <a:ext cx="10178322" cy="459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Selenium Grid </a:t>
            </a:r>
            <a:r>
              <a:rPr lang="th-TH" b="1" u="sng" cap="all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ประกอบด้วย </a:t>
            </a:r>
            <a:r>
              <a:rPr lang="th-TH" b="1" u="sng" cap="all" spc="200" dirty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2 </a:t>
            </a:r>
            <a:r>
              <a:rPr lang="en-US" b="1" u="sng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Components </a:t>
            </a:r>
            <a:r>
              <a:rPr lang="th-TH" b="1" u="sng" cap="all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หลักๆ</a:t>
            </a:r>
          </a:p>
          <a:p>
            <a:pPr marL="0" indent="0">
              <a:buNone/>
            </a:pPr>
            <a:endParaRPr lang="en-US" sz="1800" b="1" u="sng" cap="all" spc="200" dirty="0">
              <a:solidFill>
                <a:schemeClr val="tx2"/>
              </a:solidFill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pic>
        <p:nvPicPr>
          <p:cNvPr id="4" name="Picture 3" descr="https://www.qahive.com/wp-content/uploads/2017/08/selenium_hub_diagram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48" y="2688609"/>
            <a:ext cx="9446782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1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Click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ให้เราใช้คำสั่ง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&gt;&gt; </a:t>
            </a:r>
            <a:r>
              <a:rPr lang="en-US" sz="2000" b="1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https://github.com/up1/course-selenium-grid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388" name="Picture 4" descr="C:\Users\Kachain\AppData\Local\LINE\Cache\tmp\15559197416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6" y="1116518"/>
            <a:ext cx="11181962" cy="541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98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: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cd 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course-selenium-grid/selenium-grid/software/</a:t>
            </a:r>
            <a:r>
              <a:rPr lang="en-US" sz="2000" b="1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docker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ls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เราจะเห็นไฟล์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docker-compose.yml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มันคือตัวควบคุมว่าจะมี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กับมี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กี่ตัวเช่นเดียวกับในหัวข้อที่ผ่านมา ใน </a:t>
            </a:r>
            <a:r>
              <a:rPr lang="en-US" sz="2000" cap="none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เช่นเดียวกับตอนที่เราทำในตัวอย่างที่แล้วที่เราสร้างไฟล์ </a:t>
            </a:r>
            <a:r>
              <a:rPr lang="en-US" sz="2000" cap="none" dirty="0" err="1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node_chrome.json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เพื่อมากำหนดการสร้างโหนด ถ้าจำไม่ได้ให้ย้อนกลับไปดูอันเดิมกันก่อนนะครับ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en-US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000" b="1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docker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-compose </a:t>
            </a: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 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–d</a:t>
            </a:r>
            <a:r>
              <a:rPr lang="th-TH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ข้อดีของตัวนี้คือไม่ต้องไป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Start Hub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และก็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เหมือนตัวอย่างก่อนหน้า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7412" name="Picture 4" descr="C:\Users\Kachain\AppData\Local\LINE\Cache\tmp\15559201248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" y="847358"/>
            <a:ext cx="10831078" cy="7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Kachain\AppData\Local\LINE\Cache\tmp\15559207296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05" y="781050"/>
            <a:ext cx="81534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หลังจากผ่านขั้นตอนที่ 5 มาเราจะเห็นว่ามี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port 4444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ขึ้นมาตรง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IP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 กดเข้าไปดูได้เลยครับ</a:t>
            </a: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25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535" y="382385"/>
            <a:ext cx="10832123" cy="6341972"/>
          </a:xfrm>
        </p:spPr>
        <p:txBody>
          <a:bodyPr>
            <a:normAutofit/>
          </a:bodyPr>
          <a:lstStyle/>
          <a:p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เมื่อคลิ๊กมาแล้วเราจะเจอหน้าจอแบบนี้นะครับ ให้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Click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console 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ต่อเลยครับ </a:t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cap="none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9460" name="Picture 4" descr="C:\Users\Kachain\AppData\Local\LINE\Cache\tmp\15559209671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2" y="815143"/>
            <a:ext cx="117729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C:\Users\Kachain\AppData\Local\LINE\Cache\tmp\15559210459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5" y="3962526"/>
            <a:ext cx="119157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315200" y="2546252"/>
            <a:ext cx="2152357" cy="141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27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ต่อมาผมจะมาลอง </a:t>
            </a:r>
            <a:r>
              <a:rPr lang="en-US" sz="27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Scale chrome </a:t>
            </a:r>
            <a:r>
              <a:rPr lang="th-TH" sz="27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ให้มันมี 10 ตัว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 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200" b="1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docker</a:t>
            </a:r>
            <a: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-compose scale chrome=10</a:t>
            </a:r>
            <a:b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2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2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2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0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482" name="Picture 2" descr="C:\Users\Kachain\AppData\Local\LINE\Cache\tmp\15559213368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96" y="1920234"/>
            <a:ext cx="10571086" cy="300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1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49" y="800512"/>
            <a:ext cx="9303436" cy="5735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8349" y="98474"/>
            <a:ext cx="9303436" cy="590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เสร็จแล้วไปรีเฟรชที่ลิ้ง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console 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เราดูอีกทีนะครับ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69" y="354250"/>
            <a:ext cx="10178322" cy="6102821"/>
          </a:xfrm>
        </p:spPr>
        <p:txBody>
          <a:bodyPr>
            <a:norm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สรุปมันคือ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การกระจายรีเควสไปยังโหนดต่างๆครับ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Concept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Load Balancer </a:t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เอาไว้ลองเล่นกันดูน่ะครับในส่วนของ 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Play With Docker </a:t>
            </a: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นี้ครับ ชีวิตจะดูสนุกสนานมากขึ้น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หรอ</a:t>
            </a:r>
            <a: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br>
              <a:rPr lang="en-US" sz="24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200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200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ดูเพิ่มเติมได้ที่นี่ครับ </a:t>
            </a:r>
            <a:r>
              <a:rPr lang="en-US" sz="24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file"/>
              </a:rPr>
              <a:t>SCK-SELENIUM-GRID.pdf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สามารถเข้าไป </a:t>
            </a:r>
            <a:r>
              <a:rPr lang="en-US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Clone file code 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b="1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นี้ได้เลยครับ</a:t>
            </a:r>
            <a:b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</a:t>
            </a:r>
            <a:r>
              <a:rPr lang="en-US" sz="2000" b="1" cap="none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https://github.com/kachain2019/selenium-grid.git</a:t>
            </a:r>
            <a: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cap="none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3200" dirty="0">
                <a:solidFill>
                  <a:srgbClr val="7030A0"/>
                </a:solidFill>
              </a:rPr>
              <a:t>ยิ่งบทเรียนยากขึ้นเท่าไหร่ ถ้าเราผ่านมันไปได้เราก็จะยิ่งเก่งขึ้นเท่านั้น</a:t>
            </a:r>
            <a:r>
              <a:rPr lang="en-US" sz="3200" cap="none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en-US" sz="2000" cap="none" dirty="0">
              <a:solidFill>
                <a:srgbClr val="7030A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300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65326" y="218365"/>
            <a:ext cx="10178322" cy="637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Selenium Grid </a:t>
            </a:r>
            <a:r>
              <a:rPr lang="th-TH" b="1" u="sng" cap="all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ประกอบด้วย </a:t>
            </a:r>
            <a:r>
              <a:rPr lang="th-TH" b="1" u="sng" cap="all" spc="200" dirty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2 </a:t>
            </a:r>
            <a:r>
              <a:rPr lang="en-US" b="1" u="sng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Components </a:t>
            </a:r>
            <a:r>
              <a:rPr lang="th-TH" b="1" u="sng" cap="all" spc="200" dirty="0" smtClean="0">
                <a:solidFill>
                  <a:schemeClr val="tx2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หลักๆ</a:t>
            </a:r>
          </a:p>
          <a:p>
            <a:pPr marL="0" lv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เปรียบเสมือนเครื่องแม่ของเครือข่าย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ทำหน้าที่คอยแจกจ่ายเทสไปรันในเครื่อง มาลงทะเบียน กับเครื่อง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lv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เครื่องที่เราจะไว้ใช้รันเทส ซึ่งจะต้องลงทะเบียนกับ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และติดตั้ง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Web Browser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เราต้องการจะใช้รันเทสไว้ด้วยครับ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พอจะทราบถึงประโยชน์ของเจ้า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กันบ้างแล้วนะครับ ทีนี้เรามาเริ่มลงมือปฏิบัติกันเลย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</a:t>
            </a: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*สรุปคือสมมติเรามีชุดโค้ดที่เราต้องการจะรันเทสอยู่ เราสามารถกระจายการรันชุดโค้ดนั้นๆไปที่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ต่างๆได้ โดยที่เราจัดการได้ง่ายๆในจุดเดียวนั้นคือ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ที่เราจะใช้รันต้องมีทุกอย่างพร้อมสำหรับรับคำสั่งโค้ดชุดดังกล่าวด้วย เช่น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WebDriver 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ต้องอยู่ในวงเน็ตเดียวกันนะจ๊ะ</a:t>
            </a:r>
            <a:r>
              <a:rPr lang="en-US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1800" b="1" u="sng" cap="all" spc="200" dirty="0">
              <a:solidFill>
                <a:schemeClr val="tx2"/>
              </a:solidFill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pic>
        <p:nvPicPr>
          <p:cNvPr id="8" name="Picture 7" descr="Image result for Selenium Grid à¸à¸·à¸­à¸­à¸°à¹à¸£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46" y="2013714"/>
            <a:ext cx="5943600" cy="3691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0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9" y="191070"/>
            <a:ext cx="10809027" cy="6392610"/>
          </a:xfrm>
        </p:spPr>
        <p:txBody>
          <a:bodyPr>
            <a:normAutofit/>
          </a:bodyPr>
          <a:lstStyle/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พอจะ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ทราบถึงประโยชน์ของเจ้า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บ้างแล้วนะครับ ทีนี้เรามาเริ่มลงมือปฏิบัติกันเลย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 เป็นขั้นตอนการจำลองเพื่อให้เห็นภาพของเจ้า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1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ก่อนเลย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ครับ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http://selenium-release.storage.googleapis.com/index.html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2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เปิดมาจะเจออะไรเยอะแยะไปหมดให้เรา</a:t>
            </a:r>
            <a:r>
              <a:rPr lang="th-TH" sz="2000" dirty="0" smtClean="0"/>
              <a:t>เลือกคลิกที่รูป</a:t>
            </a:r>
            <a:r>
              <a:rPr lang="th-TH" sz="2000" dirty="0"/>
              <a:t>นี้</a:t>
            </a:r>
            <a:r>
              <a:rPr lang="th-TH" sz="2000" dirty="0" smtClean="0"/>
              <a:t>ครับ</a:t>
            </a:r>
            <a:br>
              <a:rPr lang="th-TH" sz="2000" dirty="0" smtClean="0"/>
            </a:br>
            <a:r>
              <a:rPr lang="th-TH" sz="2000" dirty="0"/>
              <a:t/>
            </a:r>
            <a:br>
              <a:rPr lang="th-TH" sz="2000" dirty="0"/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3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กดดาวน์โหลดตามที่ผมกรอบแดงไว้เลยครับ แนะนำให้สร้างโฟลเดอร์ใหม่มาแล้วนำไฟล์นี้ไปวางไว้ก่อนนะครับ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dirty="0"/>
              <a:t/>
            </a:r>
            <a:br>
              <a:rPr lang="th-TH" sz="2000" dirty="0"/>
            </a:b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dirty="0"/>
              <a:t/>
            </a:r>
            <a:br>
              <a:rPr lang="th-TH" sz="2000" dirty="0"/>
            </a:b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dirty="0" smtClean="0"/>
              <a:t/>
            </a:r>
            <a:br>
              <a:rPr lang="th-TH" sz="2000" dirty="0" smtClean="0"/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4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เราจะมา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Start Hub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กันนะครับ ด้วยคำสั่งด้านล่าง เข้า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ไปที่โฟลเดอร์ที่เราวางไฟล์ไว้ครับ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400" b="1" cap="none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 descr="C:\Users\Kachain\AppData\Local\LINE\Cache\tmp\155590349703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83" y="1904324"/>
            <a:ext cx="1329031" cy="4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C:\Users\Kachain\AppData\Local\LINE\Cache\tmp\1555906645258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38" y="3091779"/>
            <a:ext cx="76962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Kachain\AppData\Local\LINE\Cache\tmp\155590809991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96" y="5204929"/>
            <a:ext cx="9381285" cy="137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4542" y="4704810"/>
            <a:ext cx="101452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-jar selenium-server-standalone-3.141.59.jar -role hub</a:t>
            </a:r>
            <a:r>
              <a:rPr lang="th-TH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201295"/>
          </a:xfrm>
        </p:spPr>
        <p:txBody>
          <a:bodyPr>
            <a:normAutofit/>
          </a:bodyPr>
          <a:lstStyle/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จากนั้นเราจะได้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Selenium Grid Page</a:t>
            </a:r>
            <a:r>
              <a:rPr lang="th-TH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เข้าไปที่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นี้ครับ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http://localhost:4444/</a:t>
            </a:r>
            <a: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ถ้ากดแล้วแสดงดังรูปแสดงว่า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เรียบร้อยแล้วครับ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</a:t>
            </a:r>
            <a:r>
              <a:rPr lang="th-TH" sz="2000" b="1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th-TH" sz="2000" b="1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2000" b="1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เข้าไปที่ </a:t>
            </a:r>
            <a:r>
              <a:rPr lang="en-US" sz="2000" b="1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 Console Page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link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นี้ครับ </a:t>
            </a:r>
            <a: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http://localhost:4444/grid/console</a:t>
            </a:r>
            <a: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 </a:t>
            </a:r>
            <a: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จะได้เจอตามรูปนี้ครับ </a:t>
            </a:r>
            <a: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   ถึงตรงนี้ก็คือการ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Hub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ของเราเรียบร้อยนะครับ</a:t>
            </a:r>
            <a: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u="sng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6" descr="C:\Users\Kachain\AppData\Local\LINE\Cache\tmp\155590848316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09" y="1034630"/>
            <a:ext cx="9923060" cy="225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Kachain\AppData\Local\LINE\Cache\tmp\155590876438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09" y="4962312"/>
            <a:ext cx="10050691" cy="109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6201295"/>
          </a:xfrm>
        </p:spPr>
        <p:txBody>
          <a:bodyPr>
            <a:normAutofit/>
          </a:bodyPr>
          <a:lstStyle/>
          <a:p>
            <a:pPr algn="ctr"/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มาดูในส่วนต่อมาครับคือการจำลองการสร้าง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Hub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เรานะครับ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10" descr="C:\Users\Kachain\AppData\Local\LINE\Cache\tmp\15559089897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24" y="833009"/>
            <a:ext cx="8352430" cy="57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218364"/>
            <a:ext cx="10178322" cy="6864824"/>
          </a:xfrm>
        </p:spPr>
        <p:txBody>
          <a:bodyPr>
            <a:norm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6 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ขั้นตอนนี้ต้องผ่านการทำขั้นตอนที่ 1-5 มาก่อนนะครับ ขั้นตอนนี้ก็เปิด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เดิมของขั้นตอนที่ 4 นะครับ</a:t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จากนั้นใช้คำสั่ง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**</a:t>
            </a:r>
            <a:r>
              <a:rPr lang="en-US" sz="2000" cap="none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สีแดงนี้จากตอน </a:t>
            </a: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จากที่เรา </a:t>
            </a: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Hub 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ไปก่อนหน้านี้ สามารถ </a:t>
            </a: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Copy </a:t>
            </a:r>
            <a: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ได้จากขั้นตอนที่ 4</a:t>
            </a:r>
            <a:br>
              <a:rPr lang="th-TH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หลังจาก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 Node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แล้วเข้าไป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Refresh link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นี้ดูอีกทีครับ </a:t>
            </a:r>
            <a:r>
              <a:rPr lang="en-US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http://localhost:4444/grid/console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12" descr="C:\Users\Kachain\AppData\Local\LINE\Cache\tmp\15559098129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7" y="2451901"/>
            <a:ext cx="1101374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achain\AppData\Local\LINE\Cache\tmp\15559099996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28" y="4475469"/>
            <a:ext cx="9421226" cy="21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10431" y="1308356"/>
            <a:ext cx="8044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-jar selenium-server-standalone-3.141.59.jar -role node -hub </a:t>
            </a:r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http://192.168.0.131:4444/grid/register/</a:t>
            </a:r>
            <a:endParaRPr lang="en-US" sz="2000" b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00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1678" y="232012"/>
            <a:ext cx="10178322" cy="6351667"/>
          </a:xfrm>
        </p:spPr>
        <p:txBody>
          <a:bodyPr>
            <a:normAutofit/>
          </a:bodyPr>
          <a:lstStyle/>
          <a:p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มาถึงตรงนี้เราก็พร้อมแล้วนะครับกับการทดสอบด้วย 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Robot Framework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ด้วยการเขียนสคริปแล้ว </a:t>
            </a:r>
            <a:r>
              <a:rPr lang="en-US" sz="2000" cap="none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remote_url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hub </a:t>
            </a:r>
            <a:r>
              <a:rPr lang="th-TH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ได้เลยจ้า</a:t>
            </a:r>
            <a: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cap="none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**</a:t>
            </a:r>
            <a:r>
              <a:rPr lang="en-US" sz="2000" b="1" cap="none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b="1" cap="none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remote_url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ไม่ต้องพิมพ์ตามผมนะครับ ให้ไป </a:t>
            </a: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Copy 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มาจากขั้นตอนที่ 4 ใน </a:t>
            </a:r>
            <a:r>
              <a:rPr lang="en-US" sz="2000" b="1" cap="none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cmd</a:t>
            </a:r>
            <a:r>
              <a:rPr lang="en-US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นะจ๊ะ</a:t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แล้วเราก็รันได้เลยจ้า ถ้าใช้ </a:t>
            </a:r>
            <a:r>
              <a:rPr lang="en-US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VS Code(Visual Studio Code)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รันด้วยคำสั่ง </a:t>
            </a:r>
            <a:r>
              <a:rPr lang="en-US" sz="2000" b="1" cap="none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robot </a:t>
            </a:r>
            <a:r>
              <a:rPr lang="th-TH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ตามด้วยชื่อไฟล์ครับ.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robot</a:t>
            </a:r>
            <a:b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ถ้าใครใช้ 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Sublime </a:t>
            </a:r>
            <a:r>
              <a:rPr lang="th-TH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000" b="1" cap="none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Ctrl+B</a:t>
            </a:r>
            <a:r>
              <a:rPr lang="en-US" sz="2000" b="1" cap="none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ได้เลยจ้า</a:t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154" name="Picture 10" descr="C:\Users\Kachain\AppData\Local\LINE\Cache\tmp\15559108026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54" y="1437098"/>
            <a:ext cx="9977570" cy="28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1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232012"/>
            <a:ext cx="10178322" cy="6373504"/>
          </a:xfrm>
        </p:spPr>
        <p:txBody>
          <a:bodyPr>
            <a:normAutofit fontScale="90000"/>
          </a:bodyPr>
          <a:lstStyle/>
          <a:p>
            <a:r>
              <a:rPr lang="th-TH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โครงสร้างของ </a:t>
            </a:r>
            <a:r>
              <a:rPr lang="en-US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Robot </a:t>
            </a:r>
            <a:r>
              <a:rPr lang="en-US" sz="2200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Framewoek</a:t>
            </a:r>
            <a:r>
              <a:rPr lang="en-US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 4 ส่วนหลักดังนี้ครับ </a:t>
            </a:r>
            <a:r>
              <a:rPr lang="en-US" sz="2200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Settings,Variables,Test</a:t>
            </a:r>
            <a:r>
              <a:rPr lang="en-US" sz="2200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200" cap="none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Cases,Keyword</a:t>
            </a:r>
            <a: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</a:t>
            </a:r>
            <a:b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</a:t>
            </a:r>
            <a:r>
              <a:rPr lang="en-US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800" b="1" cap="none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b="1" cap="none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cap="none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cap="none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cap="none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138" y="1834034"/>
            <a:ext cx="4522762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 Settings ***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Library    </a:t>
            </a:r>
            <a:r>
              <a:rPr lang="en-US" sz="20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SeleniumLibrary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# Test Teardown  Close Browser</a:t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 Variables ***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 Test Cases ***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Try</a:t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Open Browser  https://www.google.com/  </a:t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...  browser=chrome  </a:t>
            </a:r>
            <a:b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...  </a:t>
            </a:r>
            <a:r>
              <a:rPr lang="en-US" sz="20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remote_url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=http://192.168.0.131:4444/wd/hub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*** Keyword ***</a:t>
            </a:r>
            <a:endParaRPr lang="en-US" sz="2000" dirty="0"/>
          </a:p>
        </p:txBody>
      </p:sp>
      <p:pic>
        <p:nvPicPr>
          <p:cNvPr id="9220" name="Picture 4" descr="C:\Users\Kachain\AppData\Local\LINE\Cache\tmp\15559159985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74" y="1834034"/>
            <a:ext cx="6265278" cy="40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965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333</TotalTime>
  <Words>726</Words>
  <Application>Microsoft Office PowerPoint</Application>
  <PresentationFormat>Widescreen</PresentationFormat>
  <Paragraphs>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Angsana New</vt:lpstr>
      <vt:lpstr>Arial</vt:lpstr>
      <vt:lpstr>Bahnschrift Condensed</vt:lpstr>
      <vt:lpstr>Calibri</vt:lpstr>
      <vt:lpstr>Cordia New</vt:lpstr>
      <vt:lpstr>Gill Sans MT</vt:lpstr>
      <vt:lpstr>Impact</vt:lpstr>
      <vt:lpstr>TH SarabunPSK</vt:lpstr>
      <vt:lpstr>Badge</vt:lpstr>
      <vt:lpstr>Advance Robot Framework with Python </vt:lpstr>
      <vt:lpstr>ช่วงเช้าของวันที่ 18 เริ่มกันด้วยเรื่องของ Selenium Grid ครับ   ก่อนอื่นมาเริ่มจากการรู้ถึงประโยชน์ของมันกันก่อนครับ Selenium Grid คือสิ่งที่ช่วยทำให้สามารถ run ชุดการทดสอบแบบอัตโนมัติ บน OS และ Browser ต่าง ๆ แบบ Distributed และ ขนาน (Parallel) ได้ง่ายขึ้น ซึ่งช่วยลดเวลาของการทดสอบระบบลงไปเยอะมาก ๆ</vt:lpstr>
      <vt:lpstr>PowerPoint Presentation</vt:lpstr>
      <vt:lpstr>พอจะทราบถึงประโยชน์ของเจ้า Selenium Grid กันบ้างแล้วนะครับ ทีนี้เรามาเริ่มลงมือปฏิบัติกันเลยครับ เป็นขั้นตอนการจำลองเพื่อให้เห็นภาพของเจ้า Selenium Grid ครับ  ขั้นตอนที่ 1 : เปิด link นี้ก่อนเลยครับ http://selenium-release.storage.googleapis.com/index.html  ขั้นตอนที่ 2 : เปิดมาจะเจออะไรเยอะแยะไปหมดให้เราเลือกคลิกที่รูปนี้ครับ  ขั้นตอนที่ 3 : กดดาวน์โหลดตามที่ผมกรอบแดงไว้เลยครับ แนะนำให้สร้างโฟลเดอร์ใหม่มาแล้วนำไฟล์นี้ไปวางไว้ก่อนนะครับ       ขั้นตอนที่ 4 : เราจะมา Start Hub กันนะครับ ด้วยคำสั่งด้านล่าง เข้า cmd ไปที่โฟลเดอร์ที่เราวางไฟล์ไว้ครับ   </vt:lpstr>
      <vt:lpstr>จากนั้นเราจะได้ Selenium Grid Page เข้าไปที่ link นี้ครับ http://localhost:4444/   ถ้ากดแล้วแสดงดังรูปแสดงว่า Hub ถูก Start เรียบร้อยแล้วครับ          ขั้นตอนที่ 5 : เข้าไปที่ Grid Console Page ตาม link นี้ครับ http://localhost:4444/grid/console  จะได้เจอตามรูปนี้ครับ                                     ถึงตรงนี้ก็คือการ Start Hub ของเราเรียบร้อยนะครับ  </vt:lpstr>
      <vt:lpstr>มาดูในส่วนต่อมาครับคือการจำลองการสร้าง Node ใน Hub เรานะครับ   </vt:lpstr>
      <vt:lpstr> ขั้นตอนที่ 6 : ขั้นตอนนี้ต้องผ่านการทำขั้นตอนที่ 1-5 มาก่อนนะครับ ขั้นตอนนี้ก็เปิด cmd ที่ path เดิมของขั้นตอนที่ 4 นะครับ  จากนั้นใช้คำสั่ง       **ip สีแดงนี้จากตอน Register จากที่เรา Start Hub ไปก่อนหน้านี้ สามารถ Copy ได้จากขั้นตอนที่ 4               หลังจาก Start Node แล้วเข้าไป Refresh link นี้ดูอีกทีครับ http://localhost:4444/grid/console      </vt:lpstr>
      <vt:lpstr>มาถึงตรงนี้เราก็พร้อมแล้วนะครับกับการทดสอบด้วย Robot Framework ด้วยการเขียนสคริปแล้ว remote_url ไปที่ hub ได้เลยจ้า       **ip ที่ remote_url ไม่ต้องพิมพ์ตามผมนะครับ ให้ไป Copy มาจากขั้นตอนที่ 4 ใน cmd นะจ๊ะ              แล้วเราก็รันได้เลยจ้า ถ้าใช้ VS Code(Visual Studio Code) รันด้วยคำสั่ง robot ตามด้วยชื่อไฟล์ครับ.robot ถ้าใครใช้ Sublime กด Ctrl+B ได้เลยจ้า    </vt:lpstr>
      <vt:lpstr>โครงสร้างของ Robot Framewoek ประกอบด้วย 4 ส่วนหลักดังนี้ครับ Settings,Variables,Test Cases,Keyword                                                                 Code ตัวอย่าง                  </vt:lpstr>
      <vt:lpstr>       การทำงานในส่วนนี้คือระบบจะทำการรันเทสเคสนี้โดยการ remote_url ไปที่ Hub จากนั้น Hub จะทำการจัดสรรทรัพยากรในการที่จะรันโค้ดชุดนี้ไปหา Node เมื่อเรารันสคริปนี้จะเห็นว่าเรามีการใช้ทรัพยากรของ Node ไปแล้ว             โค้ดที่ดีจะต้องคืนทรัพยากรหลังจากรันเสร็จนะครับในโค้ดตัวอย่างทำเพื่ออยากให้เห็นว่ามีการใช้ทรัพยากรอย่างไรครับ ดังนั้นให้ทุกคนเปิด Comment Code ตัวอย่างออกในบรรทัด # Test Teardown  Close Browser นี้นะครับ ให้ลบเครื่องหมาย # ออกครับ หรือครอบบรรทัดนั้นแล้ว กด Ctrl+/ จากนั้นลองรันใหม่ครับ นั้นก็คือการเขียนเทสเคสที่สมบูรณ์ครับ   </vt:lpstr>
      <vt:lpstr>Selenium Grid  Node With Google chrome only </vt:lpstr>
      <vt:lpstr>ยังอยู่กับ Selenium Grid นะครับ ซึ่งในขั้นตอนต่อไปนี้ ผมจะมาแนะนำวิธีการ สร้าง Node ให้มีเฉพาะ WebDriver เฉพาะ Chrome เท่านั้นดังรูป  ขั้นตอนไม่ยากอย่างที่คิดครับ ไปลุยกันเลยจ้า...  </vt:lpstr>
      <vt:lpstr>Node Configuration With Chrome only  </vt:lpstr>
      <vt:lpstr>PowerPoint Presentation</vt:lpstr>
      <vt:lpstr>นอกจากนี้นะครับเรายังสามารถจะสร้างให้มี Chrome 10 ตัว และมี Firefox ด้วยอีก 5 ตัวก็ได้ครับ หรือจะ WebDriver อื่นๆก็ทำได้ครับ ด้วยวิธีการเพิ่มโค้ดเข้าไปในไฟล์ node_chrome.json  รันใน cmd คำสั่งเดิมแล้วไป Refresh link ดูนะครับ http://localhost:4444/grid/console  :  </vt:lpstr>
      <vt:lpstr>เป็นอันเรียบร้อยครับ **ทั้งนี้ถึงแม้ว่าเราจะสามารถจัดการกับตัวรัน WebDriver ได้แต่เราก็ต้องคำนึงถึงทรัพยากรในเครื่องเราด้วยเช่นกันนะครับ แน่นอนว่ายิ่งรันเยอะ ถ้าเครื่องเต่าๆหน่อยอาจจะรอนานได้เช่นกัน ง่ายๆคือคำนึงถึงความแรงของเครื่องที่รันด้วยนะจ๊ะ  </vt:lpstr>
      <vt:lpstr>Selenium Grid  Play With Docker </vt:lpstr>
      <vt:lpstr>หลังจากที่เห็นภาพของเจ้า Selenium Grid กันแล้ว เราจะมาลองทำใน Docker คือการจำลองนะครับ ไปดูขั้นตอนกันเลย  ขั้นตอนที่ 1 : เข้าเว็บนี้ครับ https://labs.play-with-docker.com/ ทำการสมัครและ Login เข้าไปเลยครับ หลังจากเข้าไปเราจะได้เซิฟเวอร์จำลอง โดยเว็บนี้จะให้เราใช้บริการฟรี 4 ชม. ครับ(เพียงพอต่อการทดลองของเรา) </vt:lpstr>
      <vt:lpstr>ขั้นตอนที่ 2 : Click ตามที่กรอบแดงครับ</vt:lpstr>
      <vt:lpstr>หลังจาก Click ในขั้นตอนที่ 2 ให้เราใช้คำสั่ง  &gt;&gt; git clone https://github.com/up1/course-selenium-grid  </vt:lpstr>
      <vt:lpstr>ขั้นตอนที่ 3 : ใช้คำสั่ง cd course-selenium-grid/selenium-grid/software/docker     ขั้นตอนที่ 4 : ใช้คำสั่ง ls เราจะเห็นไฟล์ docker-compose.yml มันคือตัวควบคุมว่าจะมี Hub กับมี Node กี่ตัวเช่นเดียวกับในหัวข้อที่ผ่านมา ใน cmd เช่นเดียวกับตอนที่เราทำในตัวอย่างที่แล้วที่เราสร้างไฟล์ node_chrome.json เพื่อมากำหนดการสร้างโหนด ถ้าจำไม่ได้ให้ย้อนกลับไปดูอันเดิมกันก่อนนะครับ  ขั้นตอนที่ 5 : ใช้คำสั่ง docker-compose up –d ข้อดีของตัวนี้คือไม่ต้องไป Start Hub และก็ Node เหมือนตัวอย่างก่อนหน้า   </vt:lpstr>
      <vt:lpstr>หลังจากผ่านขั้นตอนที่ 5 มาเราจะเห็นว่ามี port 4444 ขึ้นมาตรง IP ครับ กดเข้าไปดูได้เลยครับ   </vt:lpstr>
      <vt:lpstr>เมื่อคลิ๊กมาแล้วเราจะเจอหน้าจอแบบนี้นะครับ ให้ Click ที่ console ต่อเลยครับ     </vt:lpstr>
      <vt:lpstr>ต่อมาผมจะมาลอง Scale chrome ให้มันมี 10 ตัว  ด้วยคำสั่ง : docker-compose scale chrome=10             </vt:lpstr>
      <vt:lpstr>PowerPoint Presentation</vt:lpstr>
      <vt:lpstr>สรุปมันคือการกระจายรีเควสไปยังโหนดต่างๆครับ Concept ของ Load Balancer  เอาไว้ลองเล่นกันดูน่ะครับในส่วนของ Play With Docker นี้ครับ ชีวิตจะดูสนุกสนานมากขึ้น(หรอ)                      ดูเพิ่มเติมได้ที่นี่ครับ : SCK-SELENIUM-GRID.pdf                        สามารถเข้าไป Clone file code ใน git นี้ได้เลยครับ                   git clone https://github.com/kachain2019/selenium-grid.git       “ยิ่งบทเรียนยากขึ้นเท่าไหร่ ถ้าเราผ่านมันไปได้เราก็จะยิ่งเก่งขึ้นเท่านั้น”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คอร์ส Advance Robot Framework with Python </dc:title>
  <dc:creator>Windows User</dc:creator>
  <cp:lastModifiedBy>Windows User</cp:lastModifiedBy>
  <cp:revision>92</cp:revision>
  <dcterms:created xsi:type="dcterms:W3CDTF">2019-04-22T03:29:29Z</dcterms:created>
  <dcterms:modified xsi:type="dcterms:W3CDTF">2019-04-23T04:19:41Z</dcterms:modified>
</cp:coreProperties>
</file>