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92" r:id="rId4"/>
    <p:sldId id="294" r:id="rId5"/>
    <p:sldId id="295" r:id="rId6"/>
    <p:sldId id="296" r:id="rId7"/>
    <p:sldId id="297" r:id="rId8"/>
    <p:sldId id="298" r:id="rId9"/>
    <p:sldId id="300" r:id="rId10"/>
    <p:sldId id="258" r:id="rId11"/>
  </p:sldIdLst>
  <p:sldSz cx="9144000" cy="5143500" type="screen16x9"/>
  <p:notesSz cx="6858000" cy="9144000"/>
  <p:embeddedFontLst>
    <p:embeddedFont>
      <p:font typeface="Golos Text Medium" panose="020B0604020202020204" charset="0"/>
      <p:regular r:id="rId13"/>
      <p:bold r:id="rId14"/>
    </p:embeddedFont>
    <p:embeddedFont>
      <p:font typeface="Bebas Neue" panose="020B0604020202020204" charset="0"/>
      <p:regular r:id="rId15"/>
    </p:embeddedFont>
    <p:embeddedFont>
      <p:font typeface="Golos Tex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A06F4C-6EAB-43CD-98F2-B6102372F66B}">
  <a:tblStyle styleId="{63A06F4C-6EAB-43CD-98F2-B6102372F6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929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301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422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8128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53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1ebf290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1ebf290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76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89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442817" cy="32845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Appointify</a:t>
            </a:r>
            <a:br>
              <a:rPr lang="en" dirty="0" smtClean="0"/>
            </a:br>
            <a:r>
              <a:rPr lang="bg-BG" sz="2800" dirty="0" smtClean="0"/>
              <a:t>Система за предлагане на услуги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05343" y="417771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Иван Михов, </a:t>
            </a:r>
            <a:r>
              <a:rPr lang="en-US" dirty="0" smtClean="0"/>
              <a:t>    </a:t>
            </a:r>
            <a:r>
              <a:rPr lang="bg-BG" dirty="0" smtClean="0"/>
              <a:t>ФН: 82139</a:t>
            </a:r>
          </a:p>
          <a:p>
            <a:r>
              <a:rPr lang="bg-BG" dirty="0" smtClean="0"/>
              <a:t>Мартин Попов, ФН: 82134</a:t>
            </a:r>
            <a:endParaRPr lang="ka-G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85560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 smtClean="0"/>
              <a:t>Благодарим за вниманието!</a:t>
            </a:r>
            <a:endParaRPr sz="3600" dirty="0"/>
          </a:p>
        </p:txBody>
      </p:sp>
      <p:pic>
        <p:nvPicPr>
          <p:cNvPr id="1026" name="Picture 2" descr="https://lh4.googleusercontent.com/EOXQY7qDMlxU2SaAIgnWCzwRUky4cvXxKKPh5JkZqVj8OEyLUkwGMcXWDMOZOPGaBlLRoTv0KqPhULrQPusBtqZjAlHHg1_sgh_qeQELSHvGRCYouymPoSOzbB4_jJ3JAwZ1oqWH0DgKsgiliOS2czJfpQ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154617"/>
            <a:ext cx="285750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Регистрация на потребители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Функционални изисквания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Регистрация на услуга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Записване на час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4	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Чат система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Функционални изисквания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Известия за часове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</a:t>
            </a:r>
            <a:r>
              <a:rPr lang="bg-BG" dirty="0" smtClean="0"/>
              <a:t>6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Онлайн плащане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4964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Скалируемост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Качествени изисквания</a:t>
            </a:r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Надеждност </a:t>
            </a:r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Безопасност 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Лесна поддръжка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2764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5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Ефективност 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Качествени изисквания</a:t>
            </a:r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06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Бизнес изисквания</a:t>
            </a:r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7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Технологични изисквания</a:t>
            </a:r>
            <a:r>
              <a:rPr lang="bg-BG" dirty="0" smtClean="0"/>
              <a:t> </a:t>
            </a:r>
            <a:endParaRPr lang="bg-BG"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bg-BG" dirty="0" smtClean="0"/>
              <a:t>8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PWA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8009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 smtClean="0"/>
              <a:t>1</a:t>
            </a:r>
            <a:r>
              <a:rPr lang="bg-BG" dirty="0" smtClean="0"/>
              <a:t>	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Мулти езиковост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Други изисквания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en-US" dirty="0" smtClean="0"/>
              <a:t>2</a:t>
            </a:r>
            <a:endParaRPr dirty="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Надеждност при слаб интернет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03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Съвместимост със стари </a:t>
            </a:r>
            <a:r>
              <a:rPr lang="bg-BG" dirty="0" smtClean="0"/>
              <a:t>браузъри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70298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case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764" y="145734"/>
            <a:ext cx="6358344" cy="485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9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Activity </a:t>
            </a:r>
            <a:r>
              <a:rPr lang="bg-BG" dirty="0" smtClean="0"/>
              <a:t>диаграма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backgroundMark x1="31455" y1="2570" x2="67623" y2="2458"/>
                        <a14:backgroundMark x1="68238" y1="670" x2="32787" y2="2793"/>
                        <a14:backgroundMark x1="32070" y1="3128" x2="36680" y2="2235"/>
                        <a14:backgroundMark x1="32172" y1="2235" x2="36270" y2="3352"/>
                        <a14:backgroundMark x1="32275" y1="2011" x2="35451" y2="2570"/>
                        <a14:backgroundMark x1="32172" y1="3017" x2="35963" y2="3128"/>
                        <a14:backgroundMark x1="36578" y1="2570" x2="38525" y2="3687"/>
                        <a14:backgroundMark x1="37602" y1="2458" x2="39549" y2="3240"/>
                        <a14:backgroundMark x1="38730" y1="1899" x2="39549" y2="3240"/>
                        <a14:backgroundMark x1="38934" y1="2011" x2="40574" y2="3017"/>
                        <a14:backgroundMark x1="39447" y1="1564" x2="40676" y2="2682"/>
                        <a14:backgroundMark x1="39242" y1="1899" x2="39959" y2="3687"/>
                        <a14:backgroundMark x1="40061" y1="1341" x2="41189" y2="3240"/>
                        <a14:backgroundMark x1="40574" y1="2011" x2="42111" y2="3240"/>
                        <a14:backgroundMark x1="41291" y1="1899" x2="42520" y2="3240"/>
                        <a14:backgroundMark x1="41803" y1="2011" x2="43852" y2="3128"/>
                        <a14:backgroundMark x1="42623" y1="1788" x2="47951" y2="3687"/>
                        <a14:backgroundMark x1="44672" y1="1788" x2="48873" y2="3240"/>
                        <a14:backgroundMark x1="44980" y1="2123" x2="44775" y2="30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407"/>
          <a:stretch/>
        </p:blipFill>
        <p:spPr>
          <a:xfrm>
            <a:off x="2819999" y="83820"/>
            <a:ext cx="5609001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Мобилно </a:t>
            </a:r>
            <a:r>
              <a:rPr lang="bg-BG" dirty="0" smtClean="0"/>
              <a:t>приложение</a:t>
            </a:r>
            <a:endParaRPr lang="bg-BG"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Планове за бъдещето</a:t>
            </a:r>
            <a:endParaRPr lang="bg-BG"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 smtClean="0"/>
              <a:t>Интеграция със социални платформи</a:t>
            </a:r>
            <a:endParaRPr lang="bg-BG"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bg-BG" dirty="0"/>
              <a:t>Отзиви/Рейтинг система</a:t>
            </a:r>
            <a:endParaRPr lang="bg-BG"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73027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107</Words>
  <Application>Microsoft Office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Golos Text Medium</vt:lpstr>
      <vt:lpstr>Arial</vt:lpstr>
      <vt:lpstr>Bebas Neue</vt:lpstr>
      <vt:lpstr>Golos Text</vt:lpstr>
      <vt:lpstr>Artificial Intelligence by Slidesgo</vt:lpstr>
      <vt:lpstr>Appointify Система за предлагане на услуги</vt:lpstr>
      <vt:lpstr>01</vt:lpstr>
      <vt:lpstr>04 </vt:lpstr>
      <vt:lpstr>01</vt:lpstr>
      <vt:lpstr>05</vt:lpstr>
      <vt:lpstr>01 </vt:lpstr>
      <vt:lpstr>Use case</vt:lpstr>
      <vt:lpstr>Activity диаграма</vt:lpstr>
      <vt:lpstr>01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Appointify Система за предлагане на услуги</dc:title>
  <dc:creator>kachamaka</dc:creator>
  <cp:lastModifiedBy>kachamaka</cp:lastModifiedBy>
  <cp:revision>11</cp:revision>
  <dcterms:modified xsi:type="dcterms:W3CDTF">2023-06-27T09:26:42Z</dcterms:modified>
</cp:coreProperties>
</file>